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0160000" cy="7620000"/>
  <p:notesSz cx="6858000" cy="9144000"/>
  <p:embeddedFontLst>
    <p:embeddedFont>
      <p:font typeface="Calibri" pitchFamily="34" charset="0"/>
      <p:regular r:id="rId11"/>
      <p:bold r:id="rId12"/>
      <p:italic r:id="rId13"/>
      <p:boldItalic r:id="rId1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306D32-FE26-41EE-BB36-1466E1F8A4C5}" type="datetimeFigureOut">
              <a:rPr lang="en-US" smtClean="0"/>
              <a:t>9/10/2014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72B1D-8142-44AE-B438-35D9E7142FD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306D32-FE26-41EE-BB36-1466E1F8A4C5}" type="datetimeFigureOut">
              <a:rPr lang="en-US" smtClean="0"/>
              <a:t>9/10/2014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72B1D-8142-44AE-B438-35D9E7142FD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306D32-FE26-41EE-BB36-1466E1F8A4C5}" type="datetimeFigureOut">
              <a:rPr lang="en-US" smtClean="0"/>
              <a:t>9/10/2014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72B1D-8142-44AE-B438-35D9E7142FD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306D32-FE26-41EE-BB36-1466E1F8A4C5}" type="datetimeFigureOut">
              <a:rPr lang="en-US" smtClean="0"/>
              <a:t>9/10/2014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72B1D-8142-44AE-B438-35D9E7142FD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306D32-FE26-41EE-BB36-1466E1F8A4C5}" type="datetimeFigureOut">
              <a:rPr lang="en-US" smtClean="0"/>
              <a:t>9/10/2014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72B1D-8142-44AE-B438-35D9E7142FD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306D32-FE26-41EE-BB36-1466E1F8A4C5}" type="datetimeFigureOut">
              <a:rPr lang="en-US" smtClean="0"/>
              <a:t>9/10/2014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72B1D-8142-44AE-B438-35D9E7142FD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306D32-FE26-41EE-BB36-1466E1F8A4C5}" type="datetimeFigureOut">
              <a:rPr lang="en-US" smtClean="0"/>
              <a:t>9/10/2014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72B1D-8142-44AE-B438-35D9E7142FD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306D32-FE26-41EE-BB36-1466E1F8A4C5}" type="datetimeFigureOut">
              <a:rPr lang="en-US" smtClean="0"/>
              <a:t>9/10/2014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72B1D-8142-44AE-B438-35D9E7142FD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306D32-FE26-41EE-BB36-1466E1F8A4C5}" type="datetimeFigureOut">
              <a:rPr lang="en-US" smtClean="0"/>
              <a:t>9/10/2014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72B1D-8142-44AE-B438-35D9E7142FD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306D32-FE26-41EE-BB36-1466E1F8A4C5}" type="datetimeFigureOut">
              <a:rPr lang="en-US" smtClean="0"/>
              <a:t>9/10/2014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72B1D-8142-44AE-B438-35D9E7142FD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306D32-FE26-41EE-BB36-1466E1F8A4C5}" type="datetimeFigureOut">
              <a:rPr lang="en-US" smtClean="0"/>
              <a:t>9/10/2014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72B1D-8142-44AE-B438-35D9E7142FD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306D32-FE26-41EE-BB36-1466E1F8A4C5}" type="datetimeFigureOut">
              <a:rPr lang="en-US" smtClean="0"/>
              <a:t>9/10/2014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D72B1D-8142-44AE-B438-35D9E7142FD6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1905658" y="942837"/>
            <a:ext cx="4348270" cy="1161524"/>
            <a:chOff x="1905658" y="942837"/>
            <a:chExt cx="4348270" cy="1161524"/>
          </a:xfrm>
        </p:grpSpPr>
        <p:sp>
          <p:nvSpPr>
            <p:cNvPr id="2" name="Freeform 1"/>
            <p:cNvSpPr/>
            <p:nvPr/>
          </p:nvSpPr>
          <p:spPr>
            <a:xfrm>
              <a:off x="1905658" y="979150"/>
              <a:ext cx="31586" cy="905452"/>
            </a:xfrm>
            <a:custGeom>
              <a:avLst/>
              <a:gdLst/>
              <a:ahLst/>
              <a:cxnLst/>
              <a:rect l="0" t="0" r="0" b="0"/>
              <a:pathLst>
                <a:path w="31586" h="905452">
                  <a:moveTo>
                    <a:pt x="21057" y="0"/>
                  </a:moveTo>
                  <a:lnTo>
                    <a:pt x="13821" y="28726"/>
                  </a:lnTo>
                  <a:lnTo>
                    <a:pt x="11179" y="92112"/>
                  </a:lnTo>
                  <a:lnTo>
                    <a:pt x="13840" y="139206"/>
                  </a:lnTo>
                  <a:lnTo>
                    <a:pt x="18918" y="190205"/>
                  </a:lnTo>
                  <a:lnTo>
                    <a:pt x="20423" y="242360"/>
                  </a:lnTo>
                  <a:lnTo>
                    <a:pt x="23988" y="294858"/>
                  </a:lnTo>
                  <a:lnTo>
                    <a:pt x="29334" y="350578"/>
                  </a:lnTo>
                  <a:lnTo>
                    <a:pt x="30918" y="408421"/>
                  </a:lnTo>
                  <a:lnTo>
                    <a:pt x="31387" y="462605"/>
                  </a:lnTo>
                  <a:lnTo>
                    <a:pt x="31526" y="518824"/>
                  </a:lnTo>
                  <a:lnTo>
                    <a:pt x="31568" y="573695"/>
                  </a:lnTo>
                  <a:lnTo>
                    <a:pt x="31580" y="622709"/>
                  </a:lnTo>
                  <a:lnTo>
                    <a:pt x="31584" y="686084"/>
                  </a:lnTo>
                  <a:lnTo>
                    <a:pt x="31585" y="743662"/>
                  </a:lnTo>
                  <a:lnTo>
                    <a:pt x="28465" y="796977"/>
                  </a:lnTo>
                  <a:lnTo>
                    <a:pt x="13627" y="859624"/>
                  </a:lnTo>
                  <a:lnTo>
                    <a:pt x="0" y="90545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168870" y="180037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358383" y="1107426"/>
              <a:ext cx="410339" cy="714005"/>
            </a:xfrm>
            <a:custGeom>
              <a:avLst/>
              <a:gdLst/>
              <a:ahLst/>
              <a:cxnLst/>
              <a:rect l="0" t="0" r="0" b="0"/>
              <a:pathLst>
                <a:path w="410339" h="714005">
                  <a:moveTo>
                    <a:pt x="0" y="19123"/>
                  </a:moveTo>
                  <a:lnTo>
                    <a:pt x="49263" y="20293"/>
                  </a:lnTo>
                  <a:lnTo>
                    <a:pt x="99344" y="26358"/>
                  </a:lnTo>
                  <a:lnTo>
                    <a:pt x="152398" y="28676"/>
                  </a:lnTo>
                  <a:lnTo>
                    <a:pt x="208542" y="28192"/>
                  </a:lnTo>
                  <a:lnTo>
                    <a:pt x="263852" y="21261"/>
                  </a:lnTo>
                  <a:lnTo>
                    <a:pt x="325081" y="10999"/>
                  </a:lnTo>
                  <a:lnTo>
                    <a:pt x="384444" y="0"/>
                  </a:lnTo>
                  <a:lnTo>
                    <a:pt x="394336" y="2865"/>
                  </a:lnTo>
                  <a:lnTo>
                    <a:pt x="402101" y="8284"/>
                  </a:lnTo>
                  <a:lnTo>
                    <a:pt x="408447" y="15407"/>
                  </a:lnTo>
                  <a:lnTo>
                    <a:pt x="410338" y="24834"/>
                  </a:lnTo>
                  <a:lnTo>
                    <a:pt x="401822" y="61629"/>
                  </a:lnTo>
                  <a:lnTo>
                    <a:pt x="377983" y="116513"/>
                  </a:lnTo>
                  <a:lnTo>
                    <a:pt x="356333" y="156514"/>
                  </a:lnTo>
                  <a:lnTo>
                    <a:pt x="334039" y="211824"/>
                  </a:lnTo>
                  <a:lnTo>
                    <a:pt x="309844" y="272010"/>
                  </a:lnTo>
                  <a:lnTo>
                    <a:pt x="294997" y="325183"/>
                  </a:lnTo>
                  <a:lnTo>
                    <a:pt x="281209" y="376139"/>
                  </a:lnTo>
                  <a:lnTo>
                    <a:pt x="268545" y="433741"/>
                  </a:lnTo>
                  <a:lnTo>
                    <a:pt x="258677" y="489537"/>
                  </a:lnTo>
                  <a:lnTo>
                    <a:pt x="245462" y="543929"/>
                  </a:lnTo>
                  <a:lnTo>
                    <a:pt x="234706" y="606666"/>
                  </a:lnTo>
                  <a:lnTo>
                    <a:pt x="226646" y="664465"/>
                  </a:lnTo>
                  <a:lnTo>
                    <a:pt x="210570" y="71400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095378" y="1526632"/>
              <a:ext cx="136871" cy="10529"/>
            </a:xfrm>
            <a:custGeom>
              <a:avLst/>
              <a:gdLst/>
              <a:ahLst/>
              <a:cxnLst/>
              <a:rect l="0" t="0" r="0" b="0"/>
              <a:pathLst>
                <a:path w="136871" h="10529">
                  <a:moveTo>
                    <a:pt x="136870" y="0"/>
                  </a:moveTo>
                  <a:lnTo>
                    <a:pt x="78254" y="5589"/>
                  </a:lnTo>
                  <a:lnTo>
                    <a:pt x="19562" y="9878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478866" y="942837"/>
              <a:ext cx="342979" cy="857537"/>
            </a:xfrm>
            <a:custGeom>
              <a:avLst/>
              <a:gdLst/>
              <a:ahLst/>
              <a:cxnLst/>
              <a:rect l="0" t="0" r="0" b="0"/>
              <a:pathLst>
                <a:path w="342979" h="857537">
                  <a:moveTo>
                    <a:pt x="6066" y="857536"/>
                  </a:moveTo>
                  <a:lnTo>
                    <a:pt x="0" y="822744"/>
                  </a:lnTo>
                  <a:lnTo>
                    <a:pt x="4919" y="774957"/>
                  </a:lnTo>
                  <a:lnTo>
                    <a:pt x="13785" y="713485"/>
                  </a:lnTo>
                  <a:lnTo>
                    <a:pt x="22652" y="664076"/>
                  </a:lnTo>
                  <a:lnTo>
                    <a:pt x="29360" y="605458"/>
                  </a:lnTo>
                  <a:lnTo>
                    <a:pt x="36014" y="543230"/>
                  </a:lnTo>
                  <a:lnTo>
                    <a:pt x="45733" y="481849"/>
                  </a:lnTo>
                  <a:lnTo>
                    <a:pt x="54344" y="431796"/>
                  </a:lnTo>
                  <a:lnTo>
                    <a:pt x="57416" y="379921"/>
                  </a:lnTo>
                  <a:lnTo>
                    <a:pt x="59495" y="327506"/>
                  </a:lnTo>
                  <a:lnTo>
                    <a:pt x="65831" y="276100"/>
                  </a:lnTo>
                  <a:lnTo>
                    <a:pt x="71684" y="216216"/>
                  </a:lnTo>
                  <a:lnTo>
                    <a:pt x="78169" y="159327"/>
                  </a:lnTo>
                  <a:lnTo>
                    <a:pt x="87856" y="104199"/>
                  </a:lnTo>
                  <a:lnTo>
                    <a:pt x="104473" y="41873"/>
                  </a:lnTo>
                  <a:lnTo>
                    <a:pt x="114903" y="6375"/>
                  </a:lnTo>
                  <a:lnTo>
                    <a:pt x="120738" y="1146"/>
                  </a:lnTo>
                  <a:lnTo>
                    <a:pt x="128137" y="0"/>
                  </a:lnTo>
                  <a:lnTo>
                    <a:pt x="136580" y="1576"/>
                  </a:lnTo>
                  <a:lnTo>
                    <a:pt x="152200" y="15805"/>
                  </a:lnTo>
                  <a:lnTo>
                    <a:pt x="166941" y="41236"/>
                  </a:lnTo>
                  <a:lnTo>
                    <a:pt x="187224" y="98083"/>
                  </a:lnTo>
                  <a:lnTo>
                    <a:pt x="201163" y="147292"/>
                  </a:lnTo>
                  <a:lnTo>
                    <a:pt x="212701" y="198397"/>
                  </a:lnTo>
                  <a:lnTo>
                    <a:pt x="223529" y="250584"/>
                  </a:lnTo>
                  <a:lnTo>
                    <a:pt x="234146" y="304261"/>
                  </a:lnTo>
                  <a:lnTo>
                    <a:pt x="245871" y="364099"/>
                  </a:lnTo>
                  <a:lnTo>
                    <a:pt x="262473" y="425113"/>
                  </a:lnTo>
                  <a:lnTo>
                    <a:pt x="275321" y="481926"/>
                  </a:lnTo>
                  <a:lnTo>
                    <a:pt x="286537" y="541523"/>
                  </a:lnTo>
                  <a:lnTo>
                    <a:pt x="297269" y="595576"/>
                  </a:lnTo>
                  <a:lnTo>
                    <a:pt x="307858" y="642918"/>
                  </a:lnTo>
                  <a:lnTo>
                    <a:pt x="321916" y="704484"/>
                  </a:lnTo>
                  <a:lnTo>
                    <a:pt x="335958" y="762312"/>
                  </a:lnTo>
                  <a:lnTo>
                    <a:pt x="339858" y="789478"/>
                  </a:lnTo>
                  <a:lnTo>
                    <a:pt x="342978" y="82595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548103" y="1495046"/>
              <a:ext cx="200043" cy="42115"/>
            </a:xfrm>
            <a:custGeom>
              <a:avLst/>
              <a:gdLst/>
              <a:ahLst/>
              <a:cxnLst/>
              <a:rect l="0" t="0" r="0" b="0"/>
              <a:pathLst>
                <a:path w="200043" h="42115">
                  <a:moveTo>
                    <a:pt x="200042" y="0"/>
                  </a:moveTo>
                  <a:lnTo>
                    <a:pt x="145897" y="8333"/>
                  </a:lnTo>
                  <a:lnTo>
                    <a:pt x="84247" y="18645"/>
                  </a:lnTo>
                  <a:lnTo>
                    <a:pt x="22677" y="35240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885856" y="1085146"/>
              <a:ext cx="209730" cy="755212"/>
            </a:xfrm>
            <a:custGeom>
              <a:avLst/>
              <a:gdLst/>
              <a:ahLst/>
              <a:cxnLst/>
              <a:rect l="0" t="0" r="0" b="0"/>
              <a:pathLst>
                <a:path w="209730" h="755212">
                  <a:moveTo>
                    <a:pt x="167615" y="557299"/>
                  </a:moveTo>
                  <a:lnTo>
                    <a:pt x="164495" y="514608"/>
                  </a:lnTo>
                  <a:lnTo>
                    <a:pt x="152961" y="472957"/>
                  </a:lnTo>
                  <a:lnTo>
                    <a:pt x="147317" y="464806"/>
                  </a:lnTo>
                  <a:lnTo>
                    <a:pt x="131688" y="452630"/>
                  </a:lnTo>
                  <a:lnTo>
                    <a:pt x="103158" y="439199"/>
                  </a:lnTo>
                  <a:lnTo>
                    <a:pt x="94228" y="438791"/>
                  </a:lnTo>
                  <a:lnTo>
                    <a:pt x="78067" y="444578"/>
                  </a:lnTo>
                  <a:lnTo>
                    <a:pt x="50225" y="466578"/>
                  </a:lnTo>
                  <a:lnTo>
                    <a:pt x="25338" y="500913"/>
                  </a:lnTo>
                  <a:lnTo>
                    <a:pt x="8736" y="546311"/>
                  </a:lnTo>
                  <a:lnTo>
                    <a:pt x="1996" y="602397"/>
                  </a:lnTo>
                  <a:lnTo>
                    <a:pt x="0" y="657879"/>
                  </a:lnTo>
                  <a:lnTo>
                    <a:pt x="10587" y="705774"/>
                  </a:lnTo>
                  <a:lnTo>
                    <a:pt x="28541" y="744011"/>
                  </a:lnTo>
                  <a:lnTo>
                    <a:pt x="37464" y="750794"/>
                  </a:lnTo>
                  <a:lnTo>
                    <a:pt x="59858" y="755211"/>
                  </a:lnTo>
                  <a:lnTo>
                    <a:pt x="70040" y="752411"/>
                  </a:lnTo>
                  <a:lnTo>
                    <a:pt x="87594" y="739942"/>
                  </a:lnTo>
                  <a:lnTo>
                    <a:pt x="123993" y="696105"/>
                  </a:lnTo>
                  <a:lnTo>
                    <a:pt x="148945" y="641782"/>
                  </a:lnTo>
                  <a:lnTo>
                    <a:pt x="167467" y="585799"/>
                  </a:lnTo>
                  <a:lnTo>
                    <a:pt x="185143" y="525524"/>
                  </a:lnTo>
                  <a:lnTo>
                    <a:pt x="199197" y="469221"/>
                  </a:lnTo>
                  <a:lnTo>
                    <a:pt x="207649" y="407710"/>
                  </a:lnTo>
                  <a:lnTo>
                    <a:pt x="209113" y="359078"/>
                  </a:lnTo>
                  <a:lnTo>
                    <a:pt x="209607" y="297479"/>
                  </a:lnTo>
                  <a:lnTo>
                    <a:pt x="209693" y="248559"/>
                  </a:lnTo>
                  <a:lnTo>
                    <a:pt x="209722" y="189514"/>
                  </a:lnTo>
                  <a:lnTo>
                    <a:pt x="209728" y="132790"/>
                  </a:lnTo>
                  <a:lnTo>
                    <a:pt x="201323" y="81422"/>
                  </a:lnTo>
                  <a:lnTo>
                    <a:pt x="191771" y="30643"/>
                  </a:lnTo>
                  <a:lnTo>
                    <a:pt x="184980" y="3866"/>
                  </a:lnTo>
                  <a:lnTo>
                    <a:pt x="180362" y="0"/>
                  </a:lnTo>
                  <a:lnTo>
                    <a:pt x="174943" y="2103"/>
                  </a:lnTo>
                  <a:lnTo>
                    <a:pt x="168991" y="8184"/>
                  </a:lnTo>
                  <a:lnTo>
                    <a:pt x="155025" y="55867"/>
                  </a:lnTo>
                  <a:lnTo>
                    <a:pt x="149067" y="105090"/>
                  </a:lnTo>
                  <a:lnTo>
                    <a:pt x="147054" y="164814"/>
                  </a:lnTo>
                  <a:lnTo>
                    <a:pt x="147875" y="213410"/>
                  </a:lnTo>
                  <a:lnTo>
                    <a:pt x="154920" y="275464"/>
                  </a:lnTo>
                  <a:lnTo>
                    <a:pt x="156659" y="338111"/>
                  </a:lnTo>
                  <a:lnTo>
                    <a:pt x="162549" y="386940"/>
                  </a:lnTo>
                  <a:lnTo>
                    <a:pt x="167784" y="447435"/>
                  </a:lnTo>
                  <a:lnTo>
                    <a:pt x="175751" y="504446"/>
                  </a:lnTo>
                  <a:lnTo>
                    <a:pt x="183260" y="555178"/>
                  </a:lnTo>
                  <a:lnTo>
                    <a:pt x="192658" y="605024"/>
                  </a:lnTo>
                  <a:lnTo>
                    <a:pt x="206672" y="664839"/>
                  </a:lnTo>
                  <a:lnTo>
                    <a:pt x="209729" y="6836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214818" y="1052016"/>
              <a:ext cx="217680" cy="790898"/>
            </a:xfrm>
            <a:custGeom>
              <a:avLst/>
              <a:gdLst/>
              <a:ahLst/>
              <a:cxnLst/>
              <a:rect l="0" t="0" r="0" b="0"/>
              <a:pathLst>
                <a:path w="217680" h="790898">
                  <a:moveTo>
                    <a:pt x="165037" y="579901"/>
                  </a:moveTo>
                  <a:lnTo>
                    <a:pt x="155461" y="548618"/>
                  </a:lnTo>
                  <a:lnTo>
                    <a:pt x="144793" y="532462"/>
                  </a:lnTo>
                  <a:lnTo>
                    <a:pt x="136333" y="527218"/>
                  </a:lnTo>
                  <a:lnTo>
                    <a:pt x="114455" y="521391"/>
                  </a:lnTo>
                  <a:lnTo>
                    <a:pt x="81419" y="523700"/>
                  </a:lnTo>
                  <a:lnTo>
                    <a:pt x="63142" y="535035"/>
                  </a:lnTo>
                  <a:lnTo>
                    <a:pt x="39699" y="564268"/>
                  </a:lnTo>
                  <a:lnTo>
                    <a:pt x="16406" y="616067"/>
                  </a:lnTo>
                  <a:lnTo>
                    <a:pt x="0" y="676993"/>
                  </a:lnTo>
                  <a:lnTo>
                    <a:pt x="713" y="717463"/>
                  </a:lnTo>
                  <a:lnTo>
                    <a:pt x="6606" y="742815"/>
                  </a:lnTo>
                  <a:lnTo>
                    <a:pt x="23078" y="770241"/>
                  </a:lnTo>
                  <a:lnTo>
                    <a:pt x="36043" y="785769"/>
                  </a:lnTo>
                  <a:lnTo>
                    <a:pt x="43946" y="789676"/>
                  </a:lnTo>
                  <a:lnTo>
                    <a:pt x="62086" y="790897"/>
                  </a:lnTo>
                  <a:lnTo>
                    <a:pt x="78726" y="784421"/>
                  </a:lnTo>
                  <a:lnTo>
                    <a:pt x="108473" y="761200"/>
                  </a:lnTo>
                  <a:lnTo>
                    <a:pt x="124230" y="735394"/>
                  </a:lnTo>
                  <a:lnTo>
                    <a:pt x="152885" y="674444"/>
                  </a:lnTo>
                  <a:lnTo>
                    <a:pt x="174889" y="618867"/>
                  </a:lnTo>
                  <a:lnTo>
                    <a:pt x="183880" y="565241"/>
                  </a:lnTo>
                  <a:lnTo>
                    <a:pt x="194062" y="502352"/>
                  </a:lnTo>
                  <a:lnTo>
                    <a:pt x="207338" y="440537"/>
                  </a:lnTo>
                  <a:lnTo>
                    <a:pt x="214615" y="389649"/>
                  </a:lnTo>
                  <a:lnTo>
                    <a:pt x="216771" y="337526"/>
                  </a:lnTo>
                  <a:lnTo>
                    <a:pt x="217410" y="285038"/>
                  </a:lnTo>
                  <a:lnTo>
                    <a:pt x="217600" y="235561"/>
                  </a:lnTo>
                  <a:lnTo>
                    <a:pt x="217656" y="188145"/>
                  </a:lnTo>
                  <a:lnTo>
                    <a:pt x="212085" y="130900"/>
                  </a:lnTo>
                  <a:lnTo>
                    <a:pt x="206955" y="78561"/>
                  </a:lnTo>
                  <a:lnTo>
                    <a:pt x="195890" y="26975"/>
                  </a:lnTo>
                  <a:lnTo>
                    <a:pt x="192624" y="11242"/>
                  </a:lnTo>
                  <a:lnTo>
                    <a:pt x="188108" y="3093"/>
                  </a:lnTo>
                  <a:lnTo>
                    <a:pt x="182757" y="0"/>
                  </a:lnTo>
                  <a:lnTo>
                    <a:pt x="176851" y="278"/>
                  </a:lnTo>
                  <a:lnTo>
                    <a:pt x="171743" y="6312"/>
                  </a:lnTo>
                  <a:lnTo>
                    <a:pt x="162948" y="28615"/>
                  </a:lnTo>
                  <a:lnTo>
                    <a:pt x="157009" y="85234"/>
                  </a:lnTo>
                  <a:lnTo>
                    <a:pt x="155249" y="137105"/>
                  </a:lnTo>
                  <a:lnTo>
                    <a:pt x="153485" y="196554"/>
                  </a:lnTo>
                  <a:lnTo>
                    <a:pt x="146204" y="253357"/>
                  </a:lnTo>
                  <a:lnTo>
                    <a:pt x="144419" y="315227"/>
                  </a:lnTo>
                  <a:lnTo>
                    <a:pt x="144067" y="375368"/>
                  </a:lnTo>
                  <a:lnTo>
                    <a:pt x="147116" y="432308"/>
                  </a:lnTo>
                  <a:lnTo>
                    <a:pt x="153048" y="488615"/>
                  </a:lnTo>
                  <a:lnTo>
                    <a:pt x="161455" y="544798"/>
                  </a:lnTo>
                  <a:lnTo>
                    <a:pt x="170568" y="604076"/>
                  </a:lnTo>
                  <a:lnTo>
                    <a:pt x="188616" y="666174"/>
                  </a:lnTo>
                  <a:lnTo>
                    <a:pt x="217679" y="7167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548311" y="1610860"/>
              <a:ext cx="10529" cy="178985"/>
            </a:xfrm>
            <a:custGeom>
              <a:avLst/>
              <a:gdLst/>
              <a:ahLst/>
              <a:cxnLst/>
              <a:rect l="0" t="0" r="0" b="0"/>
              <a:pathLst>
                <a:path w="10529" h="178985">
                  <a:moveTo>
                    <a:pt x="10528" y="0"/>
                  </a:moveTo>
                  <a:lnTo>
                    <a:pt x="1463" y="58616"/>
                  </a:lnTo>
                  <a:lnTo>
                    <a:pt x="289" y="112790"/>
                  </a:lnTo>
                  <a:lnTo>
                    <a:pt x="57" y="159193"/>
                  </a:lnTo>
                  <a:lnTo>
                    <a:pt x="0" y="1789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569367" y="1410818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653596" y="1526133"/>
              <a:ext cx="206443" cy="285365"/>
            </a:xfrm>
            <a:custGeom>
              <a:avLst/>
              <a:gdLst/>
              <a:ahLst/>
              <a:cxnLst/>
              <a:rect l="0" t="0" r="0" b="0"/>
              <a:pathLst>
                <a:path w="206443" h="285365">
                  <a:moveTo>
                    <a:pt x="0" y="74198"/>
                  </a:moveTo>
                  <a:lnTo>
                    <a:pt x="8333" y="131462"/>
                  </a:lnTo>
                  <a:lnTo>
                    <a:pt x="12997" y="180852"/>
                  </a:lnTo>
                  <a:lnTo>
                    <a:pt x="18669" y="229412"/>
                  </a:lnTo>
                  <a:lnTo>
                    <a:pt x="26174" y="282152"/>
                  </a:lnTo>
                  <a:lnTo>
                    <a:pt x="27978" y="285364"/>
                  </a:lnTo>
                  <a:lnTo>
                    <a:pt x="29180" y="282825"/>
                  </a:lnTo>
                  <a:lnTo>
                    <a:pt x="31268" y="231437"/>
                  </a:lnTo>
                  <a:lnTo>
                    <a:pt x="32661" y="184218"/>
                  </a:lnTo>
                  <a:lnTo>
                    <a:pt x="39962" y="133183"/>
                  </a:lnTo>
                  <a:lnTo>
                    <a:pt x="52910" y="69775"/>
                  </a:lnTo>
                  <a:lnTo>
                    <a:pt x="66370" y="33893"/>
                  </a:lnTo>
                  <a:lnTo>
                    <a:pt x="72322" y="22762"/>
                  </a:lnTo>
                  <a:lnTo>
                    <a:pt x="91415" y="7274"/>
                  </a:lnTo>
                  <a:lnTo>
                    <a:pt x="103057" y="1506"/>
                  </a:lnTo>
                  <a:lnTo>
                    <a:pt x="113158" y="0"/>
                  </a:lnTo>
                  <a:lnTo>
                    <a:pt x="130621" y="4567"/>
                  </a:lnTo>
                  <a:lnTo>
                    <a:pt x="146181" y="20634"/>
                  </a:lnTo>
                  <a:lnTo>
                    <a:pt x="175234" y="74666"/>
                  </a:lnTo>
                  <a:lnTo>
                    <a:pt x="195097" y="134429"/>
                  </a:lnTo>
                  <a:lnTo>
                    <a:pt x="205465" y="184201"/>
                  </a:lnTo>
                  <a:lnTo>
                    <a:pt x="206442" y="244063"/>
                  </a:lnTo>
                  <a:lnTo>
                    <a:pt x="200041" y="2742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727295" y="1552783"/>
              <a:ext cx="425825" cy="551578"/>
            </a:xfrm>
            <a:custGeom>
              <a:avLst/>
              <a:gdLst/>
              <a:ahLst/>
              <a:cxnLst/>
              <a:rect l="0" t="0" r="0" b="0"/>
              <a:pathLst>
                <a:path w="425825" h="551578">
                  <a:moveTo>
                    <a:pt x="347440" y="184419"/>
                  </a:moveTo>
                  <a:lnTo>
                    <a:pt x="354676" y="156863"/>
                  </a:lnTo>
                  <a:lnTo>
                    <a:pt x="354199" y="97520"/>
                  </a:lnTo>
                  <a:lnTo>
                    <a:pt x="343204" y="52996"/>
                  </a:lnTo>
                  <a:lnTo>
                    <a:pt x="330350" y="30082"/>
                  </a:lnTo>
                  <a:lnTo>
                    <a:pt x="312938" y="12100"/>
                  </a:lnTo>
                  <a:lnTo>
                    <a:pt x="290382" y="2547"/>
                  </a:lnTo>
                  <a:lnTo>
                    <a:pt x="277816" y="0"/>
                  </a:lnTo>
                  <a:lnTo>
                    <a:pt x="254495" y="3409"/>
                  </a:lnTo>
                  <a:lnTo>
                    <a:pt x="243363" y="7594"/>
                  </a:lnTo>
                  <a:lnTo>
                    <a:pt x="234771" y="15063"/>
                  </a:lnTo>
                  <a:lnTo>
                    <a:pt x="202810" y="73845"/>
                  </a:lnTo>
                  <a:lnTo>
                    <a:pt x="184904" y="129778"/>
                  </a:lnTo>
                  <a:lnTo>
                    <a:pt x="183273" y="192819"/>
                  </a:lnTo>
                  <a:lnTo>
                    <a:pt x="193870" y="245090"/>
                  </a:lnTo>
                  <a:lnTo>
                    <a:pt x="209391" y="272845"/>
                  </a:lnTo>
                  <a:lnTo>
                    <a:pt x="217973" y="278465"/>
                  </a:lnTo>
                  <a:lnTo>
                    <a:pt x="239986" y="284709"/>
                  </a:lnTo>
                  <a:lnTo>
                    <a:pt x="250068" y="284034"/>
                  </a:lnTo>
                  <a:lnTo>
                    <a:pt x="267509" y="277045"/>
                  </a:lnTo>
                  <a:lnTo>
                    <a:pt x="290482" y="259957"/>
                  </a:lnTo>
                  <a:lnTo>
                    <a:pt x="333332" y="204713"/>
                  </a:lnTo>
                  <a:lnTo>
                    <a:pt x="348849" y="168075"/>
                  </a:lnTo>
                  <a:lnTo>
                    <a:pt x="354229" y="164164"/>
                  </a:lnTo>
                  <a:lnTo>
                    <a:pt x="360155" y="166236"/>
                  </a:lnTo>
                  <a:lnTo>
                    <a:pt x="366445" y="172297"/>
                  </a:lnTo>
                  <a:lnTo>
                    <a:pt x="373434" y="191509"/>
                  </a:lnTo>
                  <a:lnTo>
                    <a:pt x="386695" y="247137"/>
                  </a:lnTo>
                  <a:lnTo>
                    <a:pt x="403678" y="305762"/>
                  </a:lnTo>
                  <a:lnTo>
                    <a:pt x="414146" y="357633"/>
                  </a:lnTo>
                  <a:lnTo>
                    <a:pt x="425824" y="413996"/>
                  </a:lnTo>
                  <a:lnTo>
                    <a:pt x="420708" y="455083"/>
                  </a:lnTo>
                  <a:lnTo>
                    <a:pt x="410809" y="482918"/>
                  </a:lnTo>
                  <a:lnTo>
                    <a:pt x="395491" y="504648"/>
                  </a:lnTo>
                  <a:lnTo>
                    <a:pt x="374646" y="522105"/>
                  </a:lnTo>
                  <a:lnTo>
                    <a:pt x="345884" y="537662"/>
                  </a:lnTo>
                  <a:lnTo>
                    <a:pt x="291217" y="548396"/>
                  </a:lnTo>
                  <a:lnTo>
                    <a:pt x="230566" y="551577"/>
                  </a:lnTo>
                  <a:lnTo>
                    <a:pt x="168896" y="544246"/>
                  </a:lnTo>
                  <a:lnTo>
                    <a:pt x="116334" y="534879"/>
                  </a:lnTo>
                  <a:lnTo>
                    <a:pt x="76973" y="527035"/>
                  </a:lnTo>
                  <a:lnTo>
                    <a:pt x="32232" y="530559"/>
                  </a:lnTo>
                  <a:lnTo>
                    <a:pt x="0" y="53185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487951" y="1457860"/>
              <a:ext cx="250081" cy="352410"/>
            </a:xfrm>
            <a:custGeom>
              <a:avLst/>
              <a:gdLst/>
              <a:ahLst/>
              <a:cxnLst/>
              <a:rect l="0" t="0" r="0" b="0"/>
              <a:pathLst>
                <a:path w="250081" h="352410">
                  <a:moveTo>
                    <a:pt x="155323" y="163528"/>
                  </a:moveTo>
                  <a:lnTo>
                    <a:pt x="166502" y="146761"/>
                  </a:lnTo>
                  <a:lnTo>
                    <a:pt x="173453" y="113976"/>
                  </a:lnTo>
                  <a:lnTo>
                    <a:pt x="175513" y="74627"/>
                  </a:lnTo>
                  <a:lnTo>
                    <a:pt x="169755" y="50317"/>
                  </a:lnTo>
                  <a:lnTo>
                    <a:pt x="158228" y="28984"/>
                  </a:lnTo>
                  <a:lnTo>
                    <a:pt x="141406" y="11704"/>
                  </a:lnTo>
                  <a:lnTo>
                    <a:pt x="119112" y="2464"/>
                  </a:lnTo>
                  <a:lnTo>
                    <a:pt x="106616" y="0"/>
                  </a:lnTo>
                  <a:lnTo>
                    <a:pt x="94776" y="1867"/>
                  </a:lnTo>
                  <a:lnTo>
                    <a:pt x="72261" y="13300"/>
                  </a:lnTo>
                  <a:lnTo>
                    <a:pt x="45444" y="39467"/>
                  </a:lnTo>
                  <a:lnTo>
                    <a:pt x="28270" y="69448"/>
                  </a:lnTo>
                  <a:lnTo>
                    <a:pt x="11986" y="127830"/>
                  </a:lnTo>
                  <a:lnTo>
                    <a:pt x="2239" y="178427"/>
                  </a:lnTo>
                  <a:lnTo>
                    <a:pt x="0" y="230464"/>
                  </a:lnTo>
                  <a:lnTo>
                    <a:pt x="6226" y="281757"/>
                  </a:lnTo>
                  <a:lnTo>
                    <a:pt x="16650" y="324771"/>
                  </a:lnTo>
                  <a:lnTo>
                    <a:pt x="27790" y="344766"/>
                  </a:lnTo>
                  <a:lnTo>
                    <a:pt x="35206" y="349864"/>
                  </a:lnTo>
                  <a:lnTo>
                    <a:pt x="52805" y="352409"/>
                  </a:lnTo>
                  <a:lnTo>
                    <a:pt x="72325" y="346521"/>
                  </a:lnTo>
                  <a:lnTo>
                    <a:pt x="91529" y="334935"/>
                  </a:lnTo>
                  <a:lnTo>
                    <a:pt x="115494" y="307512"/>
                  </a:lnTo>
                  <a:lnTo>
                    <a:pt x="136243" y="269101"/>
                  </a:lnTo>
                  <a:lnTo>
                    <a:pt x="149150" y="221195"/>
                  </a:lnTo>
                  <a:lnTo>
                    <a:pt x="152580" y="187208"/>
                  </a:lnTo>
                  <a:lnTo>
                    <a:pt x="154664" y="181655"/>
                  </a:lnTo>
                  <a:lnTo>
                    <a:pt x="157224" y="183801"/>
                  </a:lnTo>
                  <a:lnTo>
                    <a:pt x="179667" y="238083"/>
                  </a:lnTo>
                  <a:lnTo>
                    <a:pt x="205106" y="279511"/>
                  </a:lnTo>
                  <a:lnTo>
                    <a:pt x="221902" y="294235"/>
                  </a:lnTo>
                  <a:lnTo>
                    <a:pt x="250080" y="3109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5769616" y="1494666"/>
              <a:ext cx="204251" cy="317317"/>
            </a:xfrm>
            <a:custGeom>
              <a:avLst/>
              <a:gdLst/>
              <a:ahLst/>
              <a:cxnLst/>
              <a:rect l="0" t="0" r="0" b="0"/>
              <a:pathLst>
                <a:path w="204251" h="317317">
                  <a:moveTo>
                    <a:pt x="0" y="42494"/>
                  </a:moveTo>
                  <a:lnTo>
                    <a:pt x="0" y="91425"/>
                  </a:lnTo>
                  <a:lnTo>
                    <a:pt x="3120" y="145510"/>
                  </a:lnTo>
                  <a:lnTo>
                    <a:pt x="8406" y="188884"/>
                  </a:lnTo>
                  <a:lnTo>
                    <a:pt x="17959" y="249256"/>
                  </a:lnTo>
                  <a:lnTo>
                    <a:pt x="25858" y="290930"/>
                  </a:lnTo>
                  <a:lnTo>
                    <a:pt x="23971" y="314347"/>
                  </a:lnTo>
                  <a:lnTo>
                    <a:pt x="21830" y="317316"/>
                  </a:lnTo>
                  <a:lnTo>
                    <a:pt x="19232" y="314616"/>
                  </a:lnTo>
                  <a:lnTo>
                    <a:pt x="6659" y="276661"/>
                  </a:lnTo>
                  <a:lnTo>
                    <a:pt x="1973" y="226520"/>
                  </a:lnTo>
                  <a:lnTo>
                    <a:pt x="585" y="167211"/>
                  </a:lnTo>
                  <a:lnTo>
                    <a:pt x="5763" y="105184"/>
                  </a:lnTo>
                  <a:lnTo>
                    <a:pt x="19162" y="46558"/>
                  </a:lnTo>
                  <a:lnTo>
                    <a:pt x="30354" y="23243"/>
                  </a:lnTo>
                  <a:lnTo>
                    <a:pt x="46246" y="7422"/>
                  </a:lnTo>
                  <a:lnTo>
                    <a:pt x="55397" y="1565"/>
                  </a:lnTo>
                  <a:lnTo>
                    <a:pt x="65007" y="0"/>
                  </a:lnTo>
                  <a:lnTo>
                    <a:pt x="85044" y="4501"/>
                  </a:lnTo>
                  <a:lnTo>
                    <a:pt x="121645" y="25778"/>
                  </a:lnTo>
                  <a:lnTo>
                    <a:pt x="166913" y="82984"/>
                  </a:lnTo>
                  <a:lnTo>
                    <a:pt x="180639" y="107283"/>
                  </a:lnTo>
                  <a:lnTo>
                    <a:pt x="198982" y="167423"/>
                  </a:lnTo>
                  <a:lnTo>
                    <a:pt x="204250" y="196284"/>
                  </a:lnTo>
                  <a:lnTo>
                    <a:pt x="201220" y="252940"/>
                  </a:lnTo>
                  <a:lnTo>
                    <a:pt x="200042" y="29517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6028259" y="1144075"/>
              <a:ext cx="225669" cy="708941"/>
            </a:xfrm>
            <a:custGeom>
              <a:avLst/>
              <a:gdLst/>
              <a:ahLst/>
              <a:cxnLst/>
              <a:rect l="0" t="0" r="0" b="0"/>
              <a:pathLst>
                <a:path w="225669" h="708941">
                  <a:moveTo>
                    <a:pt x="173026" y="519427"/>
                  </a:moveTo>
                  <a:lnTo>
                    <a:pt x="167436" y="457335"/>
                  </a:lnTo>
                  <a:lnTo>
                    <a:pt x="147193" y="424990"/>
                  </a:lnTo>
                  <a:lnTo>
                    <a:pt x="128789" y="409995"/>
                  </a:lnTo>
                  <a:lnTo>
                    <a:pt x="107742" y="400601"/>
                  </a:lnTo>
                  <a:lnTo>
                    <a:pt x="82790" y="396425"/>
                  </a:lnTo>
                  <a:lnTo>
                    <a:pt x="59222" y="400809"/>
                  </a:lnTo>
                  <a:lnTo>
                    <a:pt x="48023" y="405253"/>
                  </a:lnTo>
                  <a:lnTo>
                    <a:pt x="29341" y="422670"/>
                  </a:lnTo>
                  <a:lnTo>
                    <a:pt x="15579" y="446008"/>
                  </a:lnTo>
                  <a:lnTo>
                    <a:pt x="430" y="507318"/>
                  </a:lnTo>
                  <a:lnTo>
                    <a:pt x="0" y="529253"/>
                  </a:lnTo>
                  <a:lnTo>
                    <a:pt x="9256" y="583109"/>
                  </a:lnTo>
                  <a:lnTo>
                    <a:pt x="18956" y="632922"/>
                  </a:lnTo>
                  <a:lnTo>
                    <a:pt x="34829" y="673548"/>
                  </a:lnTo>
                  <a:lnTo>
                    <a:pt x="50773" y="690481"/>
                  </a:lnTo>
                  <a:lnTo>
                    <a:pt x="59939" y="696634"/>
                  </a:lnTo>
                  <a:lnTo>
                    <a:pt x="79481" y="700351"/>
                  </a:lnTo>
                  <a:lnTo>
                    <a:pt x="89606" y="699705"/>
                  </a:lnTo>
                  <a:lnTo>
                    <a:pt x="107095" y="689628"/>
                  </a:lnTo>
                  <a:lnTo>
                    <a:pt x="143417" y="651848"/>
                  </a:lnTo>
                  <a:lnTo>
                    <a:pt x="170243" y="592736"/>
                  </a:lnTo>
                  <a:lnTo>
                    <a:pt x="185979" y="560256"/>
                  </a:lnTo>
                  <a:lnTo>
                    <a:pt x="195601" y="507952"/>
                  </a:lnTo>
                  <a:lnTo>
                    <a:pt x="208421" y="452560"/>
                  </a:lnTo>
                  <a:lnTo>
                    <a:pt x="214982" y="389322"/>
                  </a:lnTo>
                  <a:lnTo>
                    <a:pt x="223210" y="327438"/>
                  </a:lnTo>
                  <a:lnTo>
                    <a:pt x="224939" y="276538"/>
                  </a:lnTo>
                  <a:lnTo>
                    <a:pt x="225452" y="227531"/>
                  </a:lnTo>
                  <a:lnTo>
                    <a:pt x="225604" y="180256"/>
                  </a:lnTo>
                  <a:lnTo>
                    <a:pt x="220066" y="117468"/>
                  </a:lnTo>
                  <a:lnTo>
                    <a:pt x="207707" y="66071"/>
                  </a:lnTo>
                  <a:lnTo>
                    <a:pt x="196300" y="22321"/>
                  </a:lnTo>
                  <a:lnTo>
                    <a:pt x="184929" y="1744"/>
                  </a:lnTo>
                  <a:lnTo>
                    <a:pt x="178622" y="0"/>
                  </a:lnTo>
                  <a:lnTo>
                    <a:pt x="172077" y="3516"/>
                  </a:lnTo>
                  <a:lnTo>
                    <a:pt x="165374" y="10540"/>
                  </a:lnTo>
                  <a:lnTo>
                    <a:pt x="157927" y="40181"/>
                  </a:lnTo>
                  <a:lnTo>
                    <a:pt x="153734" y="93549"/>
                  </a:lnTo>
                  <a:lnTo>
                    <a:pt x="152318" y="153503"/>
                  </a:lnTo>
                  <a:lnTo>
                    <a:pt x="152072" y="201865"/>
                  </a:lnTo>
                  <a:lnTo>
                    <a:pt x="151990" y="262203"/>
                  </a:lnTo>
                  <a:lnTo>
                    <a:pt x="151973" y="322302"/>
                  </a:lnTo>
                  <a:lnTo>
                    <a:pt x="157559" y="384562"/>
                  </a:lnTo>
                  <a:lnTo>
                    <a:pt x="162692" y="441921"/>
                  </a:lnTo>
                  <a:lnTo>
                    <a:pt x="173757" y="498311"/>
                  </a:lnTo>
                  <a:lnTo>
                    <a:pt x="183771" y="549825"/>
                  </a:lnTo>
                  <a:lnTo>
                    <a:pt x="194147" y="604473"/>
                  </a:lnTo>
                  <a:lnTo>
                    <a:pt x="213723" y="659969"/>
                  </a:lnTo>
                  <a:lnTo>
                    <a:pt x="225668" y="7089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2066083" y="2431889"/>
            <a:ext cx="4777441" cy="1389956"/>
            <a:chOff x="2066083" y="2431889"/>
            <a:chExt cx="4777441" cy="1389956"/>
          </a:xfrm>
        </p:grpSpPr>
        <p:sp>
          <p:nvSpPr>
            <p:cNvPr id="18" name="Freeform 17"/>
            <p:cNvSpPr/>
            <p:nvPr/>
          </p:nvSpPr>
          <p:spPr>
            <a:xfrm>
              <a:off x="2066083" y="2593966"/>
              <a:ext cx="479214" cy="707593"/>
            </a:xfrm>
            <a:custGeom>
              <a:avLst/>
              <a:gdLst/>
              <a:ahLst/>
              <a:cxnLst/>
              <a:rect l="0" t="0" r="0" b="0"/>
              <a:pathLst>
                <a:path w="479214" h="707593">
                  <a:moveTo>
                    <a:pt x="292300" y="69743"/>
                  </a:moveTo>
                  <a:lnTo>
                    <a:pt x="262992" y="31370"/>
                  </a:lnTo>
                  <a:lnTo>
                    <a:pt x="237213" y="10151"/>
                  </a:lnTo>
                  <a:lnTo>
                    <a:pt x="214394" y="2314"/>
                  </a:lnTo>
                  <a:lnTo>
                    <a:pt x="188655" y="0"/>
                  </a:lnTo>
                  <a:lnTo>
                    <a:pt x="134003" y="8047"/>
                  </a:lnTo>
                  <a:lnTo>
                    <a:pt x="106133" y="16587"/>
                  </a:lnTo>
                  <a:lnTo>
                    <a:pt x="53232" y="50665"/>
                  </a:lnTo>
                  <a:lnTo>
                    <a:pt x="32799" y="71792"/>
                  </a:lnTo>
                  <a:lnTo>
                    <a:pt x="10150" y="123484"/>
                  </a:lnTo>
                  <a:lnTo>
                    <a:pt x="0" y="178755"/>
                  </a:lnTo>
                  <a:lnTo>
                    <a:pt x="3832" y="215127"/>
                  </a:lnTo>
                  <a:lnTo>
                    <a:pt x="15523" y="234184"/>
                  </a:lnTo>
                  <a:lnTo>
                    <a:pt x="32417" y="249283"/>
                  </a:lnTo>
                  <a:lnTo>
                    <a:pt x="51625" y="259893"/>
                  </a:lnTo>
                  <a:lnTo>
                    <a:pt x="78098" y="262269"/>
                  </a:lnTo>
                  <a:lnTo>
                    <a:pt x="131576" y="254262"/>
                  </a:lnTo>
                  <a:lnTo>
                    <a:pt x="184339" y="249821"/>
                  </a:lnTo>
                  <a:lnTo>
                    <a:pt x="239822" y="252064"/>
                  </a:lnTo>
                  <a:lnTo>
                    <a:pt x="278701" y="263364"/>
                  </a:lnTo>
                  <a:lnTo>
                    <a:pt x="340075" y="294892"/>
                  </a:lnTo>
                  <a:lnTo>
                    <a:pt x="391000" y="338853"/>
                  </a:lnTo>
                  <a:lnTo>
                    <a:pt x="440998" y="398859"/>
                  </a:lnTo>
                  <a:lnTo>
                    <a:pt x="467273" y="459538"/>
                  </a:lnTo>
                  <a:lnTo>
                    <a:pt x="476985" y="494464"/>
                  </a:lnTo>
                  <a:lnTo>
                    <a:pt x="479213" y="544197"/>
                  </a:lnTo>
                  <a:lnTo>
                    <a:pt x="475588" y="570730"/>
                  </a:lnTo>
                  <a:lnTo>
                    <a:pt x="448088" y="623596"/>
                  </a:lnTo>
                  <a:lnTo>
                    <a:pt x="433289" y="646963"/>
                  </a:lnTo>
                  <a:lnTo>
                    <a:pt x="409554" y="665927"/>
                  </a:lnTo>
                  <a:lnTo>
                    <a:pt x="357835" y="697165"/>
                  </a:lnTo>
                  <a:lnTo>
                    <a:pt x="307818" y="707592"/>
                  </a:lnTo>
                  <a:lnTo>
                    <a:pt x="252082" y="702709"/>
                  </a:lnTo>
                  <a:lnTo>
                    <a:pt x="188882" y="687118"/>
                  </a:lnTo>
                  <a:lnTo>
                    <a:pt x="131499" y="661495"/>
                  </a:lnTo>
                  <a:lnTo>
                    <a:pt x="97646" y="646330"/>
                  </a:lnTo>
                  <a:lnTo>
                    <a:pt x="34376" y="599533"/>
                  </a:lnTo>
                  <a:lnTo>
                    <a:pt x="8031" y="5856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2572916" y="2969036"/>
              <a:ext cx="163286" cy="284891"/>
            </a:xfrm>
            <a:custGeom>
              <a:avLst/>
              <a:gdLst/>
              <a:ahLst/>
              <a:cxnLst/>
              <a:rect l="0" t="0" r="0" b="0"/>
              <a:pathLst>
                <a:path w="163286" h="284891">
                  <a:moveTo>
                    <a:pt x="17094" y="63171"/>
                  </a:moveTo>
                  <a:lnTo>
                    <a:pt x="306" y="125451"/>
                  </a:lnTo>
                  <a:lnTo>
                    <a:pt x="0" y="179502"/>
                  </a:lnTo>
                  <a:lnTo>
                    <a:pt x="5987" y="206120"/>
                  </a:lnTo>
                  <a:lnTo>
                    <a:pt x="35490" y="262626"/>
                  </a:lnTo>
                  <a:lnTo>
                    <a:pt x="55296" y="277770"/>
                  </a:lnTo>
                  <a:lnTo>
                    <a:pt x="67128" y="283446"/>
                  </a:lnTo>
                  <a:lnTo>
                    <a:pt x="77356" y="284890"/>
                  </a:lnTo>
                  <a:lnTo>
                    <a:pt x="94960" y="280256"/>
                  </a:lnTo>
                  <a:lnTo>
                    <a:pt x="110582" y="267278"/>
                  </a:lnTo>
                  <a:lnTo>
                    <a:pt x="145609" y="225143"/>
                  </a:lnTo>
                  <a:lnTo>
                    <a:pt x="158378" y="183173"/>
                  </a:lnTo>
                  <a:lnTo>
                    <a:pt x="163285" y="123356"/>
                  </a:lnTo>
                  <a:lnTo>
                    <a:pt x="161616" y="91090"/>
                  </a:lnTo>
                  <a:lnTo>
                    <a:pt x="144601" y="35367"/>
                  </a:lnTo>
                  <a:lnTo>
                    <a:pt x="13290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2794514" y="2674238"/>
              <a:ext cx="246968" cy="567183"/>
            </a:xfrm>
            <a:custGeom>
              <a:avLst/>
              <a:gdLst/>
              <a:ahLst/>
              <a:cxnLst/>
              <a:rect l="0" t="0" r="0" b="0"/>
              <a:pathLst>
                <a:path w="246968" h="567183">
                  <a:moveTo>
                    <a:pt x="6066" y="0"/>
                  </a:moveTo>
                  <a:lnTo>
                    <a:pt x="0" y="32452"/>
                  </a:lnTo>
                  <a:lnTo>
                    <a:pt x="5036" y="89931"/>
                  </a:lnTo>
                  <a:lnTo>
                    <a:pt x="5863" y="144323"/>
                  </a:lnTo>
                  <a:lnTo>
                    <a:pt x="6026" y="203247"/>
                  </a:lnTo>
                  <a:lnTo>
                    <a:pt x="11647" y="265275"/>
                  </a:lnTo>
                  <a:lnTo>
                    <a:pt x="24023" y="321418"/>
                  </a:lnTo>
                  <a:lnTo>
                    <a:pt x="35626" y="383961"/>
                  </a:lnTo>
                  <a:lnTo>
                    <a:pt x="45657" y="434073"/>
                  </a:lnTo>
                  <a:lnTo>
                    <a:pt x="54321" y="485803"/>
                  </a:lnTo>
                  <a:lnTo>
                    <a:pt x="56759" y="516949"/>
                  </a:lnTo>
                  <a:lnTo>
                    <a:pt x="55069" y="523617"/>
                  </a:lnTo>
                  <a:lnTo>
                    <a:pt x="51603" y="524553"/>
                  </a:lnTo>
                  <a:lnTo>
                    <a:pt x="46952" y="521668"/>
                  </a:lnTo>
                  <a:lnTo>
                    <a:pt x="41785" y="505983"/>
                  </a:lnTo>
                  <a:lnTo>
                    <a:pt x="38196" y="444401"/>
                  </a:lnTo>
                  <a:lnTo>
                    <a:pt x="40879" y="389296"/>
                  </a:lnTo>
                  <a:lnTo>
                    <a:pt x="52256" y="350483"/>
                  </a:lnTo>
                  <a:lnTo>
                    <a:pt x="57916" y="338941"/>
                  </a:lnTo>
                  <a:lnTo>
                    <a:pt x="73564" y="322996"/>
                  </a:lnTo>
                  <a:lnTo>
                    <a:pt x="82650" y="317106"/>
                  </a:lnTo>
                  <a:lnTo>
                    <a:pt x="108344" y="313681"/>
                  </a:lnTo>
                  <a:lnTo>
                    <a:pt x="136921" y="317229"/>
                  </a:lnTo>
                  <a:lnTo>
                    <a:pt x="171570" y="332380"/>
                  </a:lnTo>
                  <a:lnTo>
                    <a:pt x="197174" y="352856"/>
                  </a:lnTo>
                  <a:lnTo>
                    <a:pt x="233931" y="395207"/>
                  </a:lnTo>
                  <a:lnTo>
                    <a:pt x="241870" y="416243"/>
                  </a:lnTo>
                  <a:lnTo>
                    <a:pt x="246967" y="467876"/>
                  </a:lnTo>
                  <a:lnTo>
                    <a:pt x="242261" y="509207"/>
                  </a:lnTo>
                  <a:lnTo>
                    <a:pt x="230364" y="530861"/>
                  </a:lnTo>
                  <a:lnTo>
                    <a:pt x="212209" y="547114"/>
                  </a:lnTo>
                  <a:lnTo>
                    <a:pt x="175680" y="561671"/>
                  </a:lnTo>
                  <a:lnTo>
                    <a:pt x="121415" y="567182"/>
                  </a:lnTo>
                  <a:lnTo>
                    <a:pt x="82747" y="565017"/>
                  </a:lnTo>
                  <a:lnTo>
                    <a:pt x="61204" y="558785"/>
                  </a:lnTo>
                  <a:lnTo>
                    <a:pt x="27123" y="53695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127092" y="2726880"/>
              <a:ext cx="31458" cy="484312"/>
            </a:xfrm>
            <a:custGeom>
              <a:avLst/>
              <a:gdLst/>
              <a:ahLst/>
              <a:cxnLst/>
              <a:rect l="0" t="0" r="0" b="0"/>
              <a:pathLst>
                <a:path w="31458" h="484312">
                  <a:moveTo>
                    <a:pt x="10400" y="0"/>
                  </a:moveTo>
                  <a:lnTo>
                    <a:pt x="10400" y="44367"/>
                  </a:lnTo>
                  <a:lnTo>
                    <a:pt x="9230" y="104263"/>
                  </a:lnTo>
                  <a:lnTo>
                    <a:pt x="3164" y="158925"/>
                  </a:lnTo>
                  <a:lnTo>
                    <a:pt x="522" y="219909"/>
                  </a:lnTo>
                  <a:lnTo>
                    <a:pt x="0" y="282605"/>
                  </a:lnTo>
                  <a:lnTo>
                    <a:pt x="7132" y="335674"/>
                  </a:lnTo>
                  <a:lnTo>
                    <a:pt x="12874" y="396243"/>
                  </a:lnTo>
                  <a:lnTo>
                    <a:pt x="24927" y="458336"/>
                  </a:lnTo>
                  <a:lnTo>
                    <a:pt x="31457" y="4843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2937450" y="2884808"/>
              <a:ext cx="305328" cy="52643"/>
            </a:xfrm>
            <a:custGeom>
              <a:avLst/>
              <a:gdLst/>
              <a:ahLst/>
              <a:cxnLst/>
              <a:rect l="0" t="0" r="0" b="0"/>
              <a:pathLst>
                <a:path w="305328" h="52643">
                  <a:moveTo>
                    <a:pt x="305327" y="0"/>
                  </a:moveTo>
                  <a:lnTo>
                    <a:pt x="246710" y="14654"/>
                  </a:lnTo>
                  <a:lnTo>
                    <a:pt x="197432" y="27028"/>
                  </a:lnTo>
                  <a:lnTo>
                    <a:pt x="143507" y="31405"/>
                  </a:lnTo>
                  <a:lnTo>
                    <a:pt x="84245" y="39591"/>
                  </a:lnTo>
                  <a:lnTo>
                    <a:pt x="23703" y="49718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232248" y="2895336"/>
              <a:ext cx="168457" cy="307494"/>
            </a:xfrm>
            <a:custGeom>
              <a:avLst/>
              <a:gdLst/>
              <a:ahLst/>
              <a:cxnLst/>
              <a:rect l="0" t="0" r="0" b="0"/>
              <a:pathLst>
                <a:path w="168457" h="307494">
                  <a:moveTo>
                    <a:pt x="0" y="126342"/>
                  </a:moveTo>
                  <a:lnTo>
                    <a:pt x="2340" y="159964"/>
                  </a:lnTo>
                  <a:lnTo>
                    <a:pt x="19786" y="211666"/>
                  </a:lnTo>
                  <a:lnTo>
                    <a:pt x="40434" y="266939"/>
                  </a:lnTo>
                  <a:lnTo>
                    <a:pt x="63532" y="307493"/>
                  </a:lnTo>
                  <a:lnTo>
                    <a:pt x="64582" y="306771"/>
                  </a:lnTo>
                  <a:lnTo>
                    <a:pt x="64112" y="302780"/>
                  </a:lnTo>
                  <a:lnTo>
                    <a:pt x="43509" y="246919"/>
                  </a:lnTo>
                  <a:lnTo>
                    <a:pt x="31999" y="198333"/>
                  </a:lnTo>
                  <a:lnTo>
                    <a:pt x="24299" y="146893"/>
                  </a:lnTo>
                  <a:lnTo>
                    <a:pt x="25138" y="100846"/>
                  </a:lnTo>
                  <a:lnTo>
                    <a:pt x="27287" y="88288"/>
                  </a:lnTo>
                  <a:lnTo>
                    <a:pt x="39034" y="68095"/>
                  </a:lnTo>
                  <a:lnTo>
                    <a:pt x="75171" y="36068"/>
                  </a:lnTo>
                  <a:lnTo>
                    <a:pt x="117274" y="15617"/>
                  </a:lnTo>
                  <a:lnTo>
                    <a:pt x="16845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445729" y="2962840"/>
              <a:ext cx="270831" cy="248263"/>
            </a:xfrm>
            <a:custGeom>
              <a:avLst/>
              <a:gdLst/>
              <a:ahLst/>
              <a:cxnLst/>
              <a:rect l="0" t="0" r="0" b="0"/>
              <a:pathLst>
                <a:path w="270831" h="248263">
                  <a:moveTo>
                    <a:pt x="176074" y="111481"/>
                  </a:moveTo>
                  <a:lnTo>
                    <a:pt x="156946" y="49223"/>
                  </a:lnTo>
                  <a:lnTo>
                    <a:pt x="138301" y="25054"/>
                  </a:lnTo>
                  <a:lnTo>
                    <a:pt x="120681" y="10288"/>
                  </a:lnTo>
                  <a:lnTo>
                    <a:pt x="98032" y="2165"/>
                  </a:lnTo>
                  <a:lnTo>
                    <a:pt x="85442" y="0"/>
                  </a:lnTo>
                  <a:lnTo>
                    <a:pt x="73539" y="2065"/>
                  </a:lnTo>
                  <a:lnTo>
                    <a:pt x="50954" y="13719"/>
                  </a:lnTo>
                  <a:lnTo>
                    <a:pt x="24097" y="40010"/>
                  </a:lnTo>
                  <a:lnTo>
                    <a:pt x="6912" y="75617"/>
                  </a:lnTo>
                  <a:lnTo>
                    <a:pt x="0" y="126981"/>
                  </a:lnTo>
                  <a:lnTo>
                    <a:pt x="3541" y="175475"/>
                  </a:lnTo>
                  <a:lnTo>
                    <a:pt x="17588" y="213890"/>
                  </a:lnTo>
                  <a:lnTo>
                    <a:pt x="36568" y="241910"/>
                  </a:lnTo>
                  <a:lnTo>
                    <a:pt x="44466" y="246397"/>
                  </a:lnTo>
                  <a:lnTo>
                    <a:pt x="62599" y="248262"/>
                  </a:lnTo>
                  <a:lnTo>
                    <a:pt x="92539" y="237147"/>
                  </a:lnTo>
                  <a:lnTo>
                    <a:pt x="110091" y="219195"/>
                  </a:lnTo>
                  <a:lnTo>
                    <a:pt x="139222" y="164443"/>
                  </a:lnTo>
                  <a:lnTo>
                    <a:pt x="149817" y="131463"/>
                  </a:lnTo>
                  <a:lnTo>
                    <a:pt x="152706" y="105934"/>
                  </a:lnTo>
                  <a:lnTo>
                    <a:pt x="154646" y="103104"/>
                  </a:lnTo>
                  <a:lnTo>
                    <a:pt x="157110" y="107066"/>
                  </a:lnTo>
                  <a:lnTo>
                    <a:pt x="175057" y="144274"/>
                  </a:lnTo>
                  <a:lnTo>
                    <a:pt x="214897" y="200754"/>
                  </a:lnTo>
                  <a:lnTo>
                    <a:pt x="223013" y="204922"/>
                  </a:lnTo>
                  <a:lnTo>
                    <a:pt x="241389" y="206433"/>
                  </a:lnTo>
                  <a:lnTo>
                    <a:pt x="255016" y="203205"/>
                  </a:lnTo>
                  <a:lnTo>
                    <a:pt x="270830" y="19570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708324" y="2941741"/>
              <a:ext cx="208278" cy="255953"/>
            </a:xfrm>
            <a:custGeom>
              <a:avLst/>
              <a:gdLst/>
              <a:ahLst/>
              <a:cxnLst/>
              <a:rect l="0" t="0" r="0" b="0"/>
              <a:pathLst>
                <a:path w="208278" h="255953">
                  <a:moveTo>
                    <a:pt x="134577" y="16766"/>
                  </a:moveTo>
                  <a:lnTo>
                    <a:pt x="123399" y="5588"/>
                  </a:lnTo>
                  <a:lnTo>
                    <a:pt x="102313" y="100"/>
                  </a:lnTo>
                  <a:lnTo>
                    <a:pt x="76954" y="0"/>
                  </a:lnTo>
                  <a:lnTo>
                    <a:pt x="57884" y="7755"/>
                  </a:lnTo>
                  <a:lnTo>
                    <a:pt x="41610" y="25240"/>
                  </a:lnTo>
                  <a:lnTo>
                    <a:pt x="22414" y="61391"/>
                  </a:lnTo>
                  <a:lnTo>
                    <a:pt x="5446" y="115528"/>
                  </a:lnTo>
                  <a:lnTo>
                    <a:pt x="0" y="162883"/>
                  </a:lnTo>
                  <a:lnTo>
                    <a:pt x="4965" y="190501"/>
                  </a:lnTo>
                  <a:lnTo>
                    <a:pt x="16140" y="213305"/>
                  </a:lnTo>
                  <a:lnTo>
                    <a:pt x="32806" y="231239"/>
                  </a:lnTo>
                  <a:lnTo>
                    <a:pt x="61919" y="248900"/>
                  </a:lnTo>
                  <a:lnTo>
                    <a:pt x="98361" y="255952"/>
                  </a:lnTo>
                  <a:lnTo>
                    <a:pt x="133205" y="252453"/>
                  </a:lnTo>
                  <a:lnTo>
                    <a:pt x="165756" y="238418"/>
                  </a:lnTo>
                  <a:lnTo>
                    <a:pt x="208277" y="20627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3969243" y="2611067"/>
              <a:ext cx="73701" cy="589597"/>
            </a:xfrm>
            <a:custGeom>
              <a:avLst/>
              <a:gdLst/>
              <a:ahLst/>
              <a:cxnLst/>
              <a:rect l="0" t="0" r="0" b="0"/>
              <a:pathLst>
                <a:path w="73701" h="589597">
                  <a:moveTo>
                    <a:pt x="0" y="0"/>
                  </a:moveTo>
                  <a:lnTo>
                    <a:pt x="0" y="55329"/>
                  </a:lnTo>
                  <a:lnTo>
                    <a:pt x="0" y="114958"/>
                  </a:lnTo>
                  <a:lnTo>
                    <a:pt x="0" y="177386"/>
                  </a:lnTo>
                  <a:lnTo>
                    <a:pt x="0" y="228684"/>
                  </a:lnTo>
                  <a:lnTo>
                    <a:pt x="5589" y="280928"/>
                  </a:lnTo>
                  <a:lnTo>
                    <a:pt x="16788" y="343747"/>
                  </a:lnTo>
                  <a:lnTo>
                    <a:pt x="20962" y="392879"/>
                  </a:lnTo>
                  <a:lnTo>
                    <a:pt x="32260" y="451996"/>
                  </a:lnTo>
                  <a:lnTo>
                    <a:pt x="45757" y="503144"/>
                  </a:lnTo>
                  <a:lnTo>
                    <a:pt x="63189" y="562931"/>
                  </a:lnTo>
                  <a:lnTo>
                    <a:pt x="73700" y="58959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3832373" y="2821637"/>
              <a:ext cx="305327" cy="31586"/>
            </a:xfrm>
            <a:custGeom>
              <a:avLst/>
              <a:gdLst/>
              <a:ahLst/>
              <a:cxnLst/>
              <a:rect l="0" t="0" r="0" b="0"/>
              <a:pathLst>
                <a:path w="305327" h="31586">
                  <a:moveTo>
                    <a:pt x="305326" y="0"/>
                  </a:moveTo>
                  <a:lnTo>
                    <a:pt x="248062" y="0"/>
                  </a:lnTo>
                  <a:lnTo>
                    <a:pt x="198672" y="0"/>
                  </a:lnTo>
                  <a:lnTo>
                    <a:pt x="140759" y="5589"/>
                  </a:lnTo>
                  <a:lnTo>
                    <a:pt x="79883" y="10723"/>
                  </a:lnTo>
                  <a:lnTo>
                    <a:pt x="27824" y="21789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158756" y="2979564"/>
              <a:ext cx="31587" cy="178986"/>
            </a:xfrm>
            <a:custGeom>
              <a:avLst/>
              <a:gdLst/>
              <a:ahLst/>
              <a:cxnLst/>
              <a:rect l="0" t="0" r="0" b="0"/>
              <a:pathLst>
                <a:path w="31587" h="178986">
                  <a:moveTo>
                    <a:pt x="0" y="0"/>
                  </a:moveTo>
                  <a:lnTo>
                    <a:pt x="7236" y="27556"/>
                  </a:lnTo>
                  <a:lnTo>
                    <a:pt x="12997" y="86899"/>
                  </a:lnTo>
                  <a:lnTo>
                    <a:pt x="25054" y="143767"/>
                  </a:lnTo>
                  <a:lnTo>
                    <a:pt x="31586" y="1789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158756" y="2832165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0" y="0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274570" y="2907477"/>
              <a:ext cx="168457" cy="230016"/>
            </a:xfrm>
            <a:custGeom>
              <a:avLst/>
              <a:gdLst/>
              <a:ahLst/>
              <a:cxnLst/>
              <a:rect l="0" t="0" r="0" b="0"/>
              <a:pathLst>
                <a:path w="168457" h="230016">
                  <a:moveTo>
                    <a:pt x="0" y="135258"/>
                  </a:moveTo>
                  <a:lnTo>
                    <a:pt x="17958" y="196369"/>
                  </a:lnTo>
                  <a:lnTo>
                    <a:pt x="25858" y="221216"/>
                  </a:lnTo>
                  <a:lnTo>
                    <a:pt x="13227" y="160189"/>
                  </a:lnTo>
                  <a:lnTo>
                    <a:pt x="2959" y="100625"/>
                  </a:lnTo>
                  <a:lnTo>
                    <a:pt x="3996" y="56367"/>
                  </a:lnTo>
                  <a:lnTo>
                    <a:pt x="9964" y="32345"/>
                  </a:lnTo>
                  <a:lnTo>
                    <a:pt x="20416" y="9970"/>
                  </a:lnTo>
                  <a:lnTo>
                    <a:pt x="29988" y="3770"/>
                  </a:lnTo>
                  <a:lnTo>
                    <a:pt x="56222" y="0"/>
                  </a:lnTo>
                  <a:lnTo>
                    <a:pt x="78020" y="5344"/>
                  </a:lnTo>
                  <a:lnTo>
                    <a:pt x="87108" y="10044"/>
                  </a:lnTo>
                  <a:lnTo>
                    <a:pt x="103445" y="30864"/>
                  </a:lnTo>
                  <a:lnTo>
                    <a:pt x="127408" y="86301"/>
                  </a:lnTo>
                  <a:lnTo>
                    <a:pt x="150642" y="142312"/>
                  </a:lnTo>
                  <a:lnTo>
                    <a:pt x="164590" y="195317"/>
                  </a:lnTo>
                  <a:lnTo>
                    <a:pt x="168456" y="23001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4221927" y="2931687"/>
              <a:ext cx="487814" cy="563775"/>
            </a:xfrm>
            <a:custGeom>
              <a:avLst/>
              <a:gdLst/>
              <a:ahLst/>
              <a:cxnLst/>
              <a:rect l="0" t="0" r="0" b="0"/>
              <a:pathLst>
                <a:path w="487814" h="563775">
                  <a:moveTo>
                    <a:pt x="442197" y="121577"/>
                  </a:moveTo>
                  <a:lnTo>
                    <a:pt x="439078" y="78885"/>
                  </a:lnTo>
                  <a:lnTo>
                    <a:pt x="427625" y="47706"/>
                  </a:lnTo>
                  <a:lnTo>
                    <a:pt x="414664" y="27914"/>
                  </a:lnTo>
                  <a:lnTo>
                    <a:pt x="397205" y="11319"/>
                  </a:lnTo>
                  <a:lnTo>
                    <a:pt x="371508" y="2383"/>
                  </a:lnTo>
                  <a:lnTo>
                    <a:pt x="356466" y="0"/>
                  </a:lnTo>
                  <a:lnTo>
                    <a:pt x="342929" y="1921"/>
                  </a:lnTo>
                  <a:lnTo>
                    <a:pt x="318529" y="13415"/>
                  </a:lnTo>
                  <a:lnTo>
                    <a:pt x="285062" y="39616"/>
                  </a:lnTo>
                  <a:lnTo>
                    <a:pt x="269804" y="65653"/>
                  </a:lnTo>
                  <a:lnTo>
                    <a:pt x="257757" y="110076"/>
                  </a:lnTo>
                  <a:lnTo>
                    <a:pt x="257307" y="152874"/>
                  </a:lnTo>
                  <a:lnTo>
                    <a:pt x="262927" y="179940"/>
                  </a:lnTo>
                  <a:lnTo>
                    <a:pt x="273224" y="203668"/>
                  </a:lnTo>
                  <a:lnTo>
                    <a:pt x="288719" y="219673"/>
                  </a:lnTo>
                  <a:lnTo>
                    <a:pt x="297764" y="225579"/>
                  </a:lnTo>
                  <a:lnTo>
                    <a:pt x="317174" y="229021"/>
                  </a:lnTo>
                  <a:lnTo>
                    <a:pt x="337498" y="225482"/>
                  </a:lnTo>
                  <a:lnTo>
                    <a:pt x="358229" y="216110"/>
                  </a:lnTo>
                  <a:lnTo>
                    <a:pt x="384043" y="192091"/>
                  </a:lnTo>
                  <a:lnTo>
                    <a:pt x="400919" y="157158"/>
                  </a:lnTo>
                  <a:lnTo>
                    <a:pt x="408697" y="106725"/>
                  </a:lnTo>
                  <a:lnTo>
                    <a:pt x="418833" y="167585"/>
                  </a:lnTo>
                  <a:lnTo>
                    <a:pt x="426696" y="210078"/>
                  </a:lnTo>
                  <a:lnTo>
                    <a:pt x="444724" y="271250"/>
                  </a:lnTo>
                  <a:lnTo>
                    <a:pt x="459550" y="328393"/>
                  </a:lnTo>
                  <a:lnTo>
                    <a:pt x="473744" y="384741"/>
                  </a:lnTo>
                  <a:lnTo>
                    <a:pt x="487813" y="440932"/>
                  </a:lnTo>
                  <a:lnTo>
                    <a:pt x="485477" y="469013"/>
                  </a:lnTo>
                  <a:lnTo>
                    <a:pt x="481579" y="483053"/>
                  </a:lnTo>
                  <a:lnTo>
                    <a:pt x="464769" y="504891"/>
                  </a:lnTo>
                  <a:lnTo>
                    <a:pt x="440531" y="521226"/>
                  </a:lnTo>
                  <a:lnTo>
                    <a:pt x="392830" y="535829"/>
                  </a:lnTo>
                  <a:lnTo>
                    <a:pt x="337103" y="540676"/>
                  </a:lnTo>
                  <a:lnTo>
                    <a:pt x="275165" y="542314"/>
                  </a:lnTo>
                  <a:lnTo>
                    <a:pt x="222690" y="542597"/>
                  </a:lnTo>
                  <a:lnTo>
                    <a:pt x="164638" y="542681"/>
                  </a:lnTo>
                  <a:lnTo>
                    <a:pt x="108443" y="545826"/>
                  </a:lnTo>
                  <a:lnTo>
                    <a:pt x="49289" y="554166"/>
                  </a:lnTo>
                  <a:lnTo>
                    <a:pt x="0" y="56377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148457" y="2431889"/>
              <a:ext cx="305305" cy="810889"/>
            </a:xfrm>
            <a:custGeom>
              <a:avLst/>
              <a:gdLst/>
              <a:ahLst/>
              <a:cxnLst/>
              <a:rect l="0" t="0" r="0" b="0"/>
              <a:pathLst>
                <a:path w="305305" h="810889">
                  <a:moveTo>
                    <a:pt x="10506" y="810888"/>
                  </a:moveTo>
                  <a:lnTo>
                    <a:pt x="4917" y="794120"/>
                  </a:lnTo>
                  <a:lnTo>
                    <a:pt x="8189" y="734136"/>
                  </a:lnTo>
                  <a:lnTo>
                    <a:pt x="10048" y="674801"/>
                  </a:lnTo>
                  <a:lnTo>
                    <a:pt x="16005" y="612431"/>
                  </a:lnTo>
                  <a:lnTo>
                    <a:pt x="19545" y="555554"/>
                  </a:lnTo>
                  <a:lnTo>
                    <a:pt x="20593" y="499837"/>
                  </a:lnTo>
                  <a:lnTo>
                    <a:pt x="9726" y="440694"/>
                  </a:lnTo>
                  <a:lnTo>
                    <a:pt x="2866" y="378717"/>
                  </a:lnTo>
                  <a:lnTo>
                    <a:pt x="834" y="321489"/>
                  </a:lnTo>
                  <a:lnTo>
                    <a:pt x="231" y="267488"/>
                  </a:lnTo>
                  <a:lnTo>
                    <a:pt x="53" y="214442"/>
                  </a:lnTo>
                  <a:lnTo>
                    <a:pt x="0" y="156091"/>
                  </a:lnTo>
                  <a:lnTo>
                    <a:pt x="5574" y="99938"/>
                  </a:lnTo>
                  <a:lnTo>
                    <a:pt x="9558" y="91256"/>
                  </a:lnTo>
                  <a:lnTo>
                    <a:pt x="14553" y="88978"/>
                  </a:lnTo>
                  <a:lnTo>
                    <a:pt x="20223" y="90969"/>
                  </a:lnTo>
                  <a:lnTo>
                    <a:pt x="29643" y="108778"/>
                  </a:lnTo>
                  <a:lnTo>
                    <a:pt x="41523" y="154809"/>
                  </a:lnTo>
                  <a:lnTo>
                    <a:pt x="52452" y="212902"/>
                  </a:lnTo>
                  <a:lnTo>
                    <a:pt x="63099" y="265209"/>
                  </a:lnTo>
                  <a:lnTo>
                    <a:pt x="80690" y="325428"/>
                  </a:lnTo>
                  <a:lnTo>
                    <a:pt x="103832" y="379068"/>
                  </a:lnTo>
                  <a:lnTo>
                    <a:pt x="111328" y="383798"/>
                  </a:lnTo>
                  <a:lnTo>
                    <a:pt x="119835" y="384611"/>
                  </a:lnTo>
                  <a:lnTo>
                    <a:pt x="129016" y="382814"/>
                  </a:lnTo>
                  <a:lnTo>
                    <a:pt x="136306" y="378106"/>
                  </a:lnTo>
                  <a:lnTo>
                    <a:pt x="147526" y="363517"/>
                  </a:lnTo>
                  <a:lnTo>
                    <a:pt x="171496" y="308744"/>
                  </a:lnTo>
                  <a:lnTo>
                    <a:pt x="188709" y="247838"/>
                  </a:lnTo>
                  <a:lnTo>
                    <a:pt x="206936" y="190429"/>
                  </a:lnTo>
                  <a:lnTo>
                    <a:pt x="224572" y="137159"/>
                  </a:lnTo>
                  <a:lnTo>
                    <a:pt x="245642" y="73901"/>
                  </a:lnTo>
                  <a:lnTo>
                    <a:pt x="266310" y="12919"/>
                  </a:lnTo>
                  <a:lnTo>
                    <a:pt x="272289" y="1658"/>
                  </a:lnTo>
                  <a:lnTo>
                    <a:pt x="276275" y="0"/>
                  </a:lnTo>
                  <a:lnTo>
                    <a:pt x="278933" y="4744"/>
                  </a:lnTo>
                  <a:lnTo>
                    <a:pt x="283197" y="65563"/>
                  </a:lnTo>
                  <a:lnTo>
                    <a:pt x="283936" y="116008"/>
                  </a:lnTo>
                  <a:lnTo>
                    <a:pt x="284186" y="176145"/>
                  </a:lnTo>
                  <a:lnTo>
                    <a:pt x="283059" y="225983"/>
                  </a:lnTo>
                  <a:lnTo>
                    <a:pt x="277006" y="277794"/>
                  </a:lnTo>
                  <a:lnTo>
                    <a:pt x="274693" y="331360"/>
                  </a:lnTo>
                  <a:lnTo>
                    <a:pt x="277517" y="389995"/>
                  </a:lnTo>
                  <a:lnTo>
                    <a:pt x="295511" y="444933"/>
                  </a:lnTo>
                  <a:lnTo>
                    <a:pt x="302403" y="498256"/>
                  </a:lnTo>
                  <a:lnTo>
                    <a:pt x="304445" y="549930"/>
                  </a:lnTo>
                  <a:lnTo>
                    <a:pt x="305134" y="609905"/>
                  </a:lnTo>
                  <a:lnTo>
                    <a:pt x="305271" y="666812"/>
                  </a:lnTo>
                  <a:lnTo>
                    <a:pt x="305298" y="726840"/>
                  </a:lnTo>
                  <a:lnTo>
                    <a:pt x="305304" y="75824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529071" y="2851954"/>
              <a:ext cx="190329" cy="352427"/>
            </a:xfrm>
            <a:custGeom>
              <a:avLst/>
              <a:gdLst/>
              <a:ahLst/>
              <a:cxnLst/>
              <a:rect l="0" t="0" r="0" b="0"/>
              <a:pathLst>
                <a:path w="190329" h="352427">
                  <a:moveTo>
                    <a:pt x="8918" y="148667"/>
                  </a:moveTo>
                  <a:lnTo>
                    <a:pt x="67535" y="148668"/>
                  </a:lnTo>
                  <a:lnTo>
                    <a:pt x="124132" y="137215"/>
                  </a:lnTo>
                  <a:lnTo>
                    <a:pt x="166727" y="118329"/>
                  </a:lnTo>
                  <a:lnTo>
                    <a:pt x="181611" y="102429"/>
                  </a:lnTo>
                  <a:lnTo>
                    <a:pt x="187218" y="93275"/>
                  </a:lnTo>
                  <a:lnTo>
                    <a:pt x="190328" y="73746"/>
                  </a:lnTo>
                  <a:lnTo>
                    <a:pt x="189519" y="63625"/>
                  </a:lnTo>
                  <a:lnTo>
                    <a:pt x="182383" y="46140"/>
                  </a:lnTo>
                  <a:lnTo>
                    <a:pt x="177204" y="38202"/>
                  </a:lnTo>
                  <a:lnTo>
                    <a:pt x="136380" y="15851"/>
                  </a:lnTo>
                  <a:lnTo>
                    <a:pt x="96598" y="0"/>
                  </a:lnTo>
                  <a:lnTo>
                    <a:pt x="86088" y="423"/>
                  </a:lnTo>
                  <a:lnTo>
                    <a:pt x="76743" y="4214"/>
                  </a:lnTo>
                  <a:lnTo>
                    <a:pt x="39343" y="35516"/>
                  </a:lnTo>
                  <a:lnTo>
                    <a:pt x="25170" y="61333"/>
                  </a:lnTo>
                  <a:lnTo>
                    <a:pt x="6539" y="114389"/>
                  </a:lnTo>
                  <a:lnTo>
                    <a:pt x="0" y="176645"/>
                  </a:lnTo>
                  <a:lnTo>
                    <a:pt x="37" y="231436"/>
                  </a:lnTo>
                  <a:lnTo>
                    <a:pt x="9937" y="286290"/>
                  </a:lnTo>
                  <a:lnTo>
                    <a:pt x="22868" y="324755"/>
                  </a:lnTo>
                  <a:lnTo>
                    <a:pt x="28747" y="336249"/>
                  </a:lnTo>
                  <a:lnTo>
                    <a:pt x="37345" y="343912"/>
                  </a:lnTo>
                  <a:lnTo>
                    <a:pt x="59377" y="352426"/>
                  </a:lnTo>
                  <a:lnTo>
                    <a:pt x="69464" y="352357"/>
                  </a:lnTo>
                  <a:lnTo>
                    <a:pt x="86910" y="346041"/>
                  </a:lnTo>
                  <a:lnTo>
                    <a:pt x="123240" y="315686"/>
                  </a:lnTo>
                  <a:lnTo>
                    <a:pt x="145789" y="28553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708717" y="2873052"/>
              <a:ext cx="206717" cy="360674"/>
            </a:xfrm>
            <a:custGeom>
              <a:avLst/>
              <a:gdLst/>
              <a:ahLst/>
              <a:cxnLst/>
              <a:rect l="0" t="0" r="0" b="0"/>
              <a:pathLst>
                <a:path w="206717" h="360674">
                  <a:moveTo>
                    <a:pt x="8256" y="138098"/>
                  </a:moveTo>
                  <a:lnTo>
                    <a:pt x="11376" y="195362"/>
                  </a:lnTo>
                  <a:lnTo>
                    <a:pt x="16590" y="247872"/>
                  </a:lnTo>
                  <a:lnTo>
                    <a:pt x="21254" y="301645"/>
                  </a:lnTo>
                  <a:lnTo>
                    <a:pt x="33148" y="360673"/>
                  </a:lnTo>
                  <a:lnTo>
                    <a:pt x="30700" y="360181"/>
                  </a:lnTo>
                  <a:lnTo>
                    <a:pt x="26728" y="356343"/>
                  </a:lnTo>
                  <a:lnTo>
                    <a:pt x="15549" y="328585"/>
                  </a:lnTo>
                  <a:lnTo>
                    <a:pt x="10417" y="279547"/>
                  </a:lnTo>
                  <a:lnTo>
                    <a:pt x="1448" y="221800"/>
                  </a:lnTo>
                  <a:lnTo>
                    <a:pt x="0" y="169918"/>
                  </a:lnTo>
                  <a:lnTo>
                    <a:pt x="9399" y="112928"/>
                  </a:lnTo>
                  <a:lnTo>
                    <a:pt x="28109" y="51628"/>
                  </a:lnTo>
                  <a:lnTo>
                    <a:pt x="47544" y="19800"/>
                  </a:lnTo>
                  <a:lnTo>
                    <a:pt x="64322" y="6362"/>
                  </a:lnTo>
                  <a:lnTo>
                    <a:pt x="73710" y="1141"/>
                  </a:lnTo>
                  <a:lnTo>
                    <a:pt x="83477" y="0"/>
                  </a:lnTo>
                  <a:lnTo>
                    <a:pt x="103689" y="4971"/>
                  </a:lnTo>
                  <a:lnTo>
                    <a:pt x="134799" y="32103"/>
                  </a:lnTo>
                  <a:lnTo>
                    <a:pt x="159941" y="74787"/>
                  </a:lnTo>
                  <a:lnTo>
                    <a:pt x="183491" y="138085"/>
                  </a:lnTo>
                  <a:lnTo>
                    <a:pt x="201247" y="190739"/>
                  </a:lnTo>
                  <a:lnTo>
                    <a:pt x="206209" y="239093"/>
                  </a:lnTo>
                  <a:lnTo>
                    <a:pt x="206716" y="299164"/>
                  </a:lnTo>
                  <a:lnTo>
                    <a:pt x="197769" y="3381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5948633" y="2484725"/>
              <a:ext cx="52611" cy="736996"/>
            </a:xfrm>
            <a:custGeom>
              <a:avLst/>
              <a:gdLst/>
              <a:ahLst/>
              <a:cxnLst/>
              <a:rect l="0" t="0" r="0" b="0"/>
              <a:pathLst>
                <a:path w="52611" h="736996">
                  <a:moveTo>
                    <a:pt x="21025" y="0"/>
                  </a:moveTo>
                  <a:lnTo>
                    <a:pt x="6370" y="58617"/>
                  </a:lnTo>
                  <a:lnTo>
                    <a:pt x="1232" y="121196"/>
                  </a:lnTo>
                  <a:lnTo>
                    <a:pt x="342" y="172521"/>
                  </a:lnTo>
                  <a:lnTo>
                    <a:pt x="79" y="225942"/>
                  </a:lnTo>
                  <a:lnTo>
                    <a:pt x="0" y="285705"/>
                  </a:lnTo>
                  <a:lnTo>
                    <a:pt x="4657" y="347866"/>
                  </a:lnTo>
                  <a:lnTo>
                    <a:pt x="28913" y="410737"/>
                  </a:lnTo>
                  <a:lnTo>
                    <a:pt x="38180" y="472650"/>
                  </a:lnTo>
                  <a:lnTo>
                    <a:pt x="42095" y="528559"/>
                  </a:lnTo>
                  <a:lnTo>
                    <a:pt x="48975" y="580999"/>
                  </a:lnTo>
                  <a:lnTo>
                    <a:pt x="51892" y="641234"/>
                  </a:lnTo>
                  <a:lnTo>
                    <a:pt x="52468" y="698192"/>
                  </a:lnTo>
                  <a:lnTo>
                    <a:pt x="52610" y="73699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5790673" y="2747937"/>
              <a:ext cx="273742" cy="42115"/>
            </a:xfrm>
            <a:custGeom>
              <a:avLst/>
              <a:gdLst/>
              <a:ahLst/>
              <a:cxnLst/>
              <a:rect l="0" t="0" r="0" b="0"/>
              <a:pathLst>
                <a:path w="273742" h="42115">
                  <a:moveTo>
                    <a:pt x="273741" y="0"/>
                  </a:moveTo>
                  <a:lnTo>
                    <a:pt x="213358" y="0"/>
                  </a:lnTo>
                  <a:lnTo>
                    <a:pt x="152109" y="5590"/>
                  </a:lnTo>
                  <a:lnTo>
                    <a:pt x="100442" y="14655"/>
                  </a:lnTo>
                  <a:lnTo>
                    <a:pt x="45317" y="28198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046283" y="2930831"/>
              <a:ext cx="323459" cy="322515"/>
            </a:xfrm>
            <a:custGeom>
              <a:avLst/>
              <a:gdLst/>
              <a:ahLst/>
              <a:cxnLst/>
              <a:rect l="0" t="0" r="0" b="0"/>
              <a:pathLst>
                <a:path w="323459" h="322515">
                  <a:moveTo>
                    <a:pt x="218173" y="175075"/>
                  </a:moveTo>
                  <a:lnTo>
                    <a:pt x="215833" y="141454"/>
                  </a:lnTo>
                  <a:lnTo>
                    <a:pt x="195267" y="89752"/>
                  </a:lnTo>
                  <a:lnTo>
                    <a:pt x="163086" y="34479"/>
                  </a:lnTo>
                  <a:lnTo>
                    <a:pt x="140268" y="15882"/>
                  </a:lnTo>
                  <a:lnTo>
                    <a:pt x="114528" y="4887"/>
                  </a:lnTo>
                  <a:lnTo>
                    <a:pt x="87491" y="0"/>
                  </a:lnTo>
                  <a:lnTo>
                    <a:pt x="62995" y="4067"/>
                  </a:lnTo>
                  <a:lnTo>
                    <a:pt x="51550" y="8427"/>
                  </a:lnTo>
                  <a:lnTo>
                    <a:pt x="32594" y="25750"/>
                  </a:lnTo>
                  <a:lnTo>
                    <a:pt x="6950" y="69410"/>
                  </a:lnTo>
                  <a:lnTo>
                    <a:pt x="0" y="118031"/>
                  </a:lnTo>
                  <a:lnTo>
                    <a:pt x="6058" y="175635"/>
                  </a:lnTo>
                  <a:lnTo>
                    <a:pt x="15203" y="227494"/>
                  </a:lnTo>
                  <a:lnTo>
                    <a:pt x="27662" y="266646"/>
                  </a:lnTo>
                  <a:lnTo>
                    <a:pt x="66440" y="316466"/>
                  </a:lnTo>
                  <a:lnTo>
                    <a:pt x="74904" y="320808"/>
                  </a:lnTo>
                  <a:lnTo>
                    <a:pt x="93667" y="322514"/>
                  </a:lnTo>
                  <a:lnTo>
                    <a:pt x="123960" y="311308"/>
                  </a:lnTo>
                  <a:lnTo>
                    <a:pt x="149574" y="293169"/>
                  </a:lnTo>
                  <a:lnTo>
                    <a:pt x="161558" y="270455"/>
                  </a:lnTo>
                  <a:lnTo>
                    <a:pt x="184373" y="208214"/>
                  </a:lnTo>
                  <a:lnTo>
                    <a:pt x="193340" y="156948"/>
                  </a:lnTo>
                  <a:lnTo>
                    <a:pt x="196370" y="104987"/>
                  </a:lnTo>
                  <a:lnTo>
                    <a:pt x="211644" y="161599"/>
                  </a:lnTo>
                  <a:lnTo>
                    <a:pt x="230921" y="214527"/>
                  </a:lnTo>
                  <a:lnTo>
                    <a:pt x="269374" y="274695"/>
                  </a:lnTo>
                  <a:lnTo>
                    <a:pt x="304551" y="312369"/>
                  </a:lnTo>
                  <a:lnTo>
                    <a:pt x="323458" y="32247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6328061" y="2505782"/>
              <a:ext cx="83795" cy="800167"/>
            </a:xfrm>
            <a:custGeom>
              <a:avLst/>
              <a:gdLst/>
              <a:ahLst/>
              <a:cxnLst/>
              <a:rect l="0" t="0" r="0" b="0"/>
              <a:pathLst>
                <a:path w="83795" h="800167">
                  <a:moveTo>
                    <a:pt x="10094" y="0"/>
                  </a:moveTo>
                  <a:lnTo>
                    <a:pt x="6975" y="62478"/>
                  </a:lnTo>
                  <a:lnTo>
                    <a:pt x="1030" y="119186"/>
                  </a:lnTo>
                  <a:lnTo>
                    <a:pt x="0" y="166986"/>
                  </a:lnTo>
                  <a:lnTo>
                    <a:pt x="5284" y="223782"/>
                  </a:lnTo>
                  <a:lnTo>
                    <a:pt x="8669" y="285065"/>
                  </a:lnTo>
                  <a:lnTo>
                    <a:pt x="32029" y="347676"/>
                  </a:lnTo>
                  <a:lnTo>
                    <a:pt x="46229" y="405092"/>
                  </a:lnTo>
                  <a:lnTo>
                    <a:pt x="56026" y="464738"/>
                  </a:lnTo>
                  <a:lnTo>
                    <a:pt x="60748" y="526865"/>
                  </a:lnTo>
                  <a:lnTo>
                    <a:pt x="62147" y="584137"/>
                  </a:lnTo>
                  <a:lnTo>
                    <a:pt x="62562" y="638151"/>
                  </a:lnTo>
                  <a:lnTo>
                    <a:pt x="71108" y="699229"/>
                  </a:lnTo>
                  <a:lnTo>
                    <a:pt x="80941" y="749422"/>
                  </a:lnTo>
                  <a:lnTo>
                    <a:pt x="83794" y="80016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6497584" y="2537367"/>
              <a:ext cx="51142" cy="726468"/>
            </a:xfrm>
            <a:custGeom>
              <a:avLst/>
              <a:gdLst/>
              <a:ahLst/>
              <a:cxnLst/>
              <a:rect l="0" t="0" r="0" b="0"/>
              <a:pathLst>
                <a:path w="51142" h="726468">
                  <a:moveTo>
                    <a:pt x="19556" y="0"/>
                  </a:moveTo>
                  <a:lnTo>
                    <a:pt x="11222" y="55170"/>
                  </a:lnTo>
                  <a:lnTo>
                    <a:pt x="9677" y="110324"/>
                  </a:lnTo>
                  <a:lnTo>
                    <a:pt x="6100" y="159421"/>
                  </a:lnTo>
                  <a:lnTo>
                    <a:pt x="751" y="214132"/>
                  </a:lnTo>
                  <a:lnTo>
                    <a:pt x="0" y="234002"/>
                  </a:lnTo>
                  <a:lnTo>
                    <a:pt x="11645" y="271677"/>
                  </a:lnTo>
                  <a:lnTo>
                    <a:pt x="27738" y="309089"/>
                  </a:lnTo>
                  <a:lnTo>
                    <a:pt x="36798" y="368443"/>
                  </a:lnTo>
                  <a:lnTo>
                    <a:pt x="40652" y="424764"/>
                  </a:lnTo>
                  <a:lnTo>
                    <a:pt x="47514" y="483045"/>
                  </a:lnTo>
                  <a:lnTo>
                    <a:pt x="50066" y="532159"/>
                  </a:lnTo>
                  <a:lnTo>
                    <a:pt x="50823" y="582067"/>
                  </a:lnTo>
                  <a:lnTo>
                    <a:pt x="51047" y="629349"/>
                  </a:lnTo>
                  <a:lnTo>
                    <a:pt x="51113" y="682094"/>
                  </a:lnTo>
                  <a:lnTo>
                    <a:pt x="51141" y="72646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6611896" y="3011150"/>
              <a:ext cx="84229" cy="168457"/>
            </a:xfrm>
            <a:custGeom>
              <a:avLst/>
              <a:gdLst/>
              <a:ahLst/>
              <a:cxnLst/>
              <a:rect l="0" t="0" r="0" b="0"/>
              <a:pathLst>
                <a:path w="84229" h="168457">
                  <a:moveTo>
                    <a:pt x="0" y="0"/>
                  </a:moveTo>
                  <a:lnTo>
                    <a:pt x="19128" y="62280"/>
                  </a:lnTo>
                  <a:lnTo>
                    <a:pt x="43120" y="116331"/>
                  </a:lnTo>
                  <a:lnTo>
                    <a:pt x="56599" y="140610"/>
                  </a:lnTo>
                  <a:lnTo>
                    <a:pt x="84228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6506611" y="2905865"/>
              <a:ext cx="336913" cy="915980"/>
            </a:xfrm>
            <a:custGeom>
              <a:avLst/>
              <a:gdLst/>
              <a:ahLst/>
              <a:cxnLst/>
              <a:rect l="0" t="0" r="0" b="0"/>
              <a:pathLst>
                <a:path w="336913" h="915980">
                  <a:moveTo>
                    <a:pt x="336912" y="0"/>
                  </a:moveTo>
                  <a:lnTo>
                    <a:pt x="307604" y="55141"/>
                  </a:lnTo>
                  <a:lnTo>
                    <a:pt x="281912" y="117876"/>
                  </a:lnTo>
                  <a:lnTo>
                    <a:pt x="255728" y="172373"/>
                  </a:lnTo>
                  <a:lnTo>
                    <a:pt x="235261" y="235433"/>
                  </a:lnTo>
                  <a:lnTo>
                    <a:pt x="209901" y="297283"/>
                  </a:lnTo>
                  <a:lnTo>
                    <a:pt x="189315" y="348176"/>
                  </a:lnTo>
                  <a:lnTo>
                    <a:pt x="171517" y="403420"/>
                  </a:lnTo>
                  <a:lnTo>
                    <a:pt x="155714" y="461123"/>
                  </a:lnTo>
                  <a:lnTo>
                    <a:pt x="136215" y="518384"/>
                  </a:lnTo>
                  <a:lnTo>
                    <a:pt x="115619" y="576685"/>
                  </a:lnTo>
                  <a:lnTo>
                    <a:pt x="94700" y="631004"/>
                  </a:lnTo>
                  <a:lnTo>
                    <a:pt x="76803" y="684143"/>
                  </a:lnTo>
                  <a:lnTo>
                    <a:pt x="60971" y="736933"/>
                  </a:lnTo>
                  <a:lnTo>
                    <a:pt x="41462" y="789619"/>
                  </a:lnTo>
                  <a:lnTo>
                    <a:pt x="23984" y="839155"/>
                  </a:lnTo>
                  <a:lnTo>
                    <a:pt x="5065" y="900143"/>
                  </a:lnTo>
                  <a:lnTo>
                    <a:pt x="0" y="91597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663295" y="311297"/>
            <a:ext cx="2568954" cy="853436"/>
            <a:chOff x="663295" y="311297"/>
            <a:chExt cx="2568954" cy="853436"/>
          </a:xfrm>
        </p:grpSpPr>
        <p:sp>
          <p:nvSpPr>
            <p:cNvPr id="2" name="Freeform 1"/>
            <p:cNvSpPr/>
            <p:nvPr/>
          </p:nvSpPr>
          <p:spPr>
            <a:xfrm>
              <a:off x="863336" y="389554"/>
              <a:ext cx="31587" cy="547483"/>
            </a:xfrm>
            <a:custGeom>
              <a:avLst/>
              <a:gdLst/>
              <a:ahLst/>
              <a:cxnLst/>
              <a:rect l="0" t="0" r="0" b="0"/>
              <a:pathLst>
                <a:path w="31587" h="547483">
                  <a:moveTo>
                    <a:pt x="31586" y="0"/>
                  </a:moveTo>
                  <a:lnTo>
                    <a:pt x="23253" y="37478"/>
                  </a:lnTo>
                  <a:lnTo>
                    <a:pt x="14111" y="97655"/>
                  </a:lnTo>
                  <a:lnTo>
                    <a:pt x="12760" y="152547"/>
                  </a:lnTo>
                  <a:lnTo>
                    <a:pt x="16590" y="196870"/>
                  </a:lnTo>
                  <a:lnTo>
                    <a:pt x="19072" y="243866"/>
                  </a:lnTo>
                  <a:lnTo>
                    <a:pt x="20469" y="307003"/>
                  </a:lnTo>
                  <a:lnTo>
                    <a:pt x="20941" y="370258"/>
                  </a:lnTo>
                  <a:lnTo>
                    <a:pt x="13799" y="422917"/>
                  </a:lnTo>
                  <a:lnTo>
                    <a:pt x="10328" y="475089"/>
                  </a:lnTo>
                  <a:lnTo>
                    <a:pt x="2387" y="526466"/>
                  </a:lnTo>
                  <a:lnTo>
                    <a:pt x="0" y="5474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663295" y="311297"/>
              <a:ext cx="408333" cy="373056"/>
            </a:xfrm>
            <a:custGeom>
              <a:avLst/>
              <a:gdLst/>
              <a:ahLst/>
              <a:cxnLst/>
              <a:rect l="0" t="0" r="0" b="0"/>
              <a:pathLst>
                <a:path w="408333" h="373056">
                  <a:moveTo>
                    <a:pt x="0" y="141428"/>
                  </a:moveTo>
                  <a:lnTo>
                    <a:pt x="9575" y="117381"/>
                  </a:lnTo>
                  <a:lnTo>
                    <a:pt x="39403" y="81835"/>
                  </a:lnTo>
                  <a:lnTo>
                    <a:pt x="93591" y="46680"/>
                  </a:lnTo>
                  <a:lnTo>
                    <a:pt x="136640" y="24186"/>
                  </a:lnTo>
                  <a:lnTo>
                    <a:pt x="187344" y="8478"/>
                  </a:lnTo>
                  <a:lnTo>
                    <a:pt x="228515" y="0"/>
                  </a:lnTo>
                  <a:lnTo>
                    <a:pt x="281228" y="6430"/>
                  </a:lnTo>
                  <a:lnTo>
                    <a:pt x="314954" y="18760"/>
                  </a:lnTo>
                  <a:lnTo>
                    <a:pt x="335342" y="31927"/>
                  </a:lnTo>
                  <a:lnTo>
                    <a:pt x="374847" y="79088"/>
                  </a:lnTo>
                  <a:lnTo>
                    <a:pt x="399070" y="134128"/>
                  </a:lnTo>
                  <a:lnTo>
                    <a:pt x="408332" y="187689"/>
                  </a:lnTo>
                  <a:lnTo>
                    <a:pt x="404347" y="223765"/>
                  </a:lnTo>
                  <a:lnTo>
                    <a:pt x="390168" y="262270"/>
                  </a:lnTo>
                  <a:lnTo>
                    <a:pt x="349254" y="319688"/>
                  </a:lnTo>
                  <a:lnTo>
                    <a:pt x="331869" y="339978"/>
                  </a:lnTo>
                  <a:lnTo>
                    <a:pt x="308544" y="356794"/>
                  </a:lnTo>
                  <a:lnTo>
                    <a:pt x="282580" y="365828"/>
                  </a:lnTo>
                  <a:lnTo>
                    <a:pt x="221098" y="3730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979150" y="715937"/>
              <a:ext cx="157928" cy="224641"/>
            </a:xfrm>
            <a:custGeom>
              <a:avLst/>
              <a:gdLst/>
              <a:ahLst/>
              <a:cxnLst/>
              <a:rect l="0" t="0" r="0" b="0"/>
              <a:pathLst>
                <a:path w="157928" h="224641">
                  <a:moveTo>
                    <a:pt x="0" y="84228"/>
                  </a:moveTo>
                  <a:lnTo>
                    <a:pt x="19128" y="138103"/>
                  </a:lnTo>
                  <a:lnTo>
                    <a:pt x="48193" y="200150"/>
                  </a:lnTo>
                  <a:lnTo>
                    <a:pt x="57043" y="224640"/>
                  </a:lnTo>
                  <a:lnTo>
                    <a:pt x="38228" y="161773"/>
                  </a:lnTo>
                  <a:lnTo>
                    <a:pt x="34067" y="100932"/>
                  </a:lnTo>
                  <a:lnTo>
                    <a:pt x="41549" y="59282"/>
                  </a:lnTo>
                  <a:lnTo>
                    <a:pt x="52001" y="39606"/>
                  </a:lnTo>
                  <a:lnTo>
                    <a:pt x="76629" y="15375"/>
                  </a:lnTo>
                  <a:lnTo>
                    <a:pt x="102297" y="6833"/>
                  </a:lnTo>
                  <a:lnTo>
                    <a:pt x="15792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192575" y="733831"/>
              <a:ext cx="138000" cy="196932"/>
            </a:xfrm>
            <a:custGeom>
              <a:avLst/>
              <a:gdLst/>
              <a:ahLst/>
              <a:cxnLst/>
              <a:rect l="0" t="0" r="0" b="0"/>
              <a:pathLst>
                <a:path w="138000" h="196932">
                  <a:moveTo>
                    <a:pt x="112958" y="87391"/>
                  </a:moveTo>
                  <a:lnTo>
                    <a:pt x="118547" y="70624"/>
                  </a:lnTo>
                  <a:lnTo>
                    <a:pt x="118172" y="53033"/>
                  </a:lnTo>
                  <a:lnTo>
                    <a:pt x="112936" y="34686"/>
                  </a:lnTo>
                  <a:lnTo>
                    <a:pt x="102810" y="18733"/>
                  </a:lnTo>
                  <a:lnTo>
                    <a:pt x="87391" y="6964"/>
                  </a:lnTo>
                  <a:lnTo>
                    <a:pt x="78366" y="2187"/>
                  </a:lnTo>
                  <a:lnTo>
                    <a:pt x="58979" y="0"/>
                  </a:lnTo>
                  <a:lnTo>
                    <a:pt x="48896" y="1054"/>
                  </a:lnTo>
                  <a:lnTo>
                    <a:pt x="31454" y="11585"/>
                  </a:lnTo>
                  <a:lnTo>
                    <a:pt x="17073" y="27963"/>
                  </a:lnTo>
                  <a:lnTo>
                    <a:pt x="6781" y="46941"/>
                  </a:lnTo>
                  <a:lnTo>
                    <a:pt x="0" y="82945"/>
                  </a:lnTo>
                  <a:lnTo>
                    <a:pt x="6114" y="128627"/>
                  </a:lnTo>
                  <a:lnTo>
                    <a:pt x="21707" y="171446"/>
                  </a:lnTo>
                  <a:lnTo>
                    <a:pt x="27557" y="182032"/>
                  </a:lnTo>
                  <a:lnTo>
                    <a:pt x="36137" y="189090"/>
                  </a:lnTo>
                  <a:lnTo>
                    <a:pt x="58148" y="196931"/>
                  </a:lnTo>
                  <a:lnTo>
                    <a:pt x="68230" y="196683"/>
                  </a:lnTo>
                  <a:lnTo>
                    <a:pt x="85670" y="190168"/>
                  </a:lnTo>
                  <a:lnTo>
                    <a:pt x="108642" y="173346"/>
                  </a:lnTo>
                  <a:lnTo>
                    <a:pt x="124678" y="147954"/>
                  </a:lnTo>
                  <a:lnTo>
                    <a:pt x="136838" y="118204"/>
                  </a:lnTo>
                  <a:lnTo>
                    <a:pt x="137999" y="97576"/>
                  </a:lnTo>
                  <a:lnTo>
                    <a:pt x="133446" y="77880"/>
                  </a:lnTo>
                  <a:lnTo>
                    <a:pt x="112958" y="4527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379233" y="682031"/>
              <a:ext cx="160123" cy="482702"/>
            </a:xfrm>
            <a:custGeom>
              <a:avLst/>
              <a:gdLst/>
              <a:ahLst/>
              <a:cxnLst/>
              <a:rect l="0" t="0" r="0" b="0"/>
              <a:pathLst>
                <a:path w="160123" h="482702">
                  <a:moveTo>
                    <a:pt x="0" y="170777"/>
                  </a:moveTo>
                  <a:lnTo>
                    <a:pt x="0" y="229394"/>
                  </a:lnTo>
                  <a:lnTo>
                    <a:pt x="0" y="280951"/>
                  </a:lnTo>
                  <a:lnTo>
                    <a:pt x="5589" y="335092"/>
                  </a:lnTo>
                  <a:lnTo>
                    <a:pt x="9065" y="388179"/>
                  </a:lnTo>
                  <a:lnTo>
                    <a:pt x="18645" y="450113"/>
                  </a:lnTo>
                  <a:lnTo>
                    <a:pt x="25054" y="478980"/>
                  </a:lnTo>
                  <a:lnTo>
                    <a:pt x="27231" y="482701"/>
                  </a:lnTo>
                  <a:lnTo>
                    <a:pt x="28683" y="479332"/>
                  </a:lnTo>
                  <a:lnTo>
                    <a:pt x="30033" y="425792"/>
                  </a:lnTo>
                  <a:lnTo>
                    <a:pt x="23177" y="372449"/>
                  </a:lnTo>
                  <a:lnTo>
                    <a:pt x="21685" y="315539"/>
                  </a:lnTo>
                  <a:lnTo>
                    <a:pt x="18123" y="263582"/>
                  </a:lnTo>
                  <a:lnTo>
                    <a:pt x="12028" y="203407"/>
                  </a:lnTo>
                  <a:lnTo>
                    <a:pt x="10973" y="146910"/>
                  </a:lnTo>
                  <a:lnTo>
                    <a:pt x="10660" y="96895"/>
                  </a:lnTo>
                  <a:lnTo>
                    <a:pt x="16826" y="70090"/>
                  </a:lnTo>
                  <a:lnTo>
                    <a:pt x="39848" y="24286"/>
                  </a:lnTo>
                  <a:lnTo>
                    <a:pt x="56315" y="8964"/>
                  </a:lnTo>
                  <a:lnTo>
                    <a:pt x="65619" y="3240"/>
                  </a:lnTo>
                  <a:lnTo>
                    <a:pt x="85316" y="0"/>
                  </a:lnTo>
                  <a:lnTo>
                    <a:pt x="95482" y="773"/>
                  </a:lnTo>
                  <a:lnTo>
                    <a:pt x="113016" y="10992"/>
                  </a:lnTo>
                  <a:lnTo>
                    <a:pt x="143337" y="46148"/>
                  </a:lnTo>
                  <a:lnTo>
                    <a:pt x="159193" y="82117"/>
                  </a:lnTo>
                  <a:lnTo>
                    <a:pt x="160122" y="128000"/>
                  </a:lnTo>
                  <a:lnTo>
                    <a:pt x="152664" y="152155"/>
                  </a:lnTo>
                  <a:lnTo>
                    <a:pt x="140380" y="170689"/>
                  </a:lnTo>
                  <a:lnTo>
                    <a:pt x="113734" y="193108"/>
                  </a:lnTo>
                  <a:lnTo>
                    <a:pt x="93832" y="203318"/>
                  </a:lnTo>
                  <a:lnTo>
                    <a:pt x="57308" y="210054"/>
                  </a:lnTo>
                  <a:lnTo>
                    <a:pt x="10528" y="20236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600331" y="673715"/>
              <a:ext cx="157928" cy="228763"/>
            </a:xfrm>
            <a:custGeom>
              <a:avLst/>
              <a:gdLst/>
              <a:ahLst/>
              <a:cxnLst/>
              <a:rect l="0" t="0" r="0" b="0"/>
              <a:pathLst>
                <a:path w="157928" h="228763">
                  <a:moveTo>
                    <a:pt x="0" y="84336"/>
                  </a:moveTo>
                  <a:lnTo>
                    <a:pt x="37478" y="76003"/>
                  </a:lnTo>
                  <a:lnTo>
                    <a:pt x="88901" y="68652"/>
                  </a:lnTo>
                  <a:lnTo>
                    <a:pt x="124607" y="59282"/>
                  </a:lnTo>
                  <a:lnTo>
                    <a:pt x="132205" y="52426"/>
                  </a:lnTo>
                  <a:lnTo>
                    <a:pt x="140646" y="32329"/>
                  </a:lnTo>
                  <a:lnTo>
                    <a:pt x="139388" y="22759"/>
                  </a:lnTo>
                  <a:lnTo>
                    <a:pt x="128630" y="5886"/>
                  </a:lnTo>
                  <a:lnTo>
                    <a:pt x="120849" y="1620"/>
                  </a:lnTo>
                  <a:lnTo>
                    <a:pt x="102844" y="0"/>
                  </a:lnTo>
                  <a:lnTo>
                    <a:pt x="72976" y="5666"/>
                  </a:lnTo>
                  <a:lnTo>
                    <a:pt x="55441" y="17786"/>
                  </a:lnTo>
                  <a:lnTo>
                    <a:pt x="25119" y="48574"/>
                  </a:lnTo>
                  <a:lnTo>
                    <a:pt x="17013" y="72341"/>
                  </a:lnTo>
                  <a:lnTo>
                    <a:pt x="11809" y="135259"/>
                  </a:lnTo>
                  <a:lnTo>
                    <a:pt x="16497" y="175464"/>
                  </a:lnTo>
                  <a:lnTo>
                    <a:pt x="25270" y="195417"/>
                  </a:lnTo>
                  <a:lnTo>
                    <a:pt x="30884" y="204014"/>
                  </a:lnTo>
                  <a:lnTo>
                    <a:pt x="46482" y="216685"/>
                  </a:lnTo>
                  <a:lnTo>
                    <a:pt x="66282" y="225046"/>
                  </a:lnTo>
                  <a:lnTo>
                    <a:pt x="90680" y="228762"/>
                  </a:lnTo>
                  <a:lnTo>
                    <a:pt x="110882" y="224175"/>
                  </a:lnTo>
                  <a:lnTo>
                    <a:pt x="157927" y="18962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789844" y="673823"/>
              <a:ext cx="136872" cy="221659"/>
            </a:xfrm>
            <a:custGeom>
              <a:avLst/>
              <a:gdLst/>
              <a:ahLst/>
              <a:cxnLst/>
              <a:rect l="0" t="0" r="0" b="0"/>
              <a:pathLst>
                <a:path w="136872" h="221659">
                  <a:moveTo>
                    <a:pt x="0" y="136871"/>
                  </a:moveTo>
                  <a:lnTo>
                    <a:pt x="8333" y="174349"/>
                  </a:lnTo>
                  <a:lnTo>
                    <a:pt x="11893" y="197981"/>
                  </a:lnTo>
                  <a:lnTo>
                    <a:pt x="21273" y="220183"/>
                  </a:lnTo>
                  <a:lnTo>
                    <a:pt x="23541" y="221658"/>
                  </a:lnTo>
                  <a:lnTo>
                    <a:pt x="21429" y="158314"/>
                  </a:lnTo>
                  <a:lnTo>
                    <a:pt x="23507" y="111509"/>
                  </a:lnTo>
                  <a:lnTo>
                    <a:pt x="32285" y="81925"/>
                  </a:lnTo>
                  <a:lnTo>
                    <a:pt x="47104" y="59418"/>
                  </a:lnTo>
                  <a:lnTo>
                    <a:pt x="65389" y="42786"/>
                  </a:lnTo>
                  <a:lnTo>
                    <a:pt x="127642" y="10979"/>
                  </a:lnTo>
                  <a:lnTo>
                    <a:pt x="13687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042528" y="431668"/>
              <a:ext cx="19583" cy="473783"/>
            </a:xfrm>
            <a:custGeom>
              <a:avLst/>
              <a:gdLst/>
              <a:ahLst/>
              <a:cxnLst/>
              <a:rect l="0" t="0" r="0" b="0"/>
              <a:pathLst>
                <a:path w="19583" h="473783">
                  <a:moveTo>
                    <a:pt x="0" y="0"/>
                  </a:moveTo>
                  <a:lnTo>
                    <a:pt x="1170" y="51603"/>
                  </a:lnTo>
                  <a:lnTo>
                    <a:pt x="5589" y="93514"/>
                  </a:lnTo>
                  <a:lnTo>
                    <a:pt x="8333" y="139438"/>
                  </a:lnTo>
                  <a:lnTo>
                    <a:pt x="9878" y="201972"/>
                  </a:lnTo>
                  <a:lnTo>
                    <a:pt x="10336" y="259495"/>
                  </a:lnTo>
                  <a:lnTo>
                    <a:pt x="13591" y="315923"/>
                  </a:lnTo>
                  <a:lnTo>
                    <a:pt x="19582" y="377609"/>
                  </a:lnTo>
                  <a:lnTo>
                    <a:pt x="13530" y="435375"/>
                  </a:lnTo>
                  <a:lnTo>
                    <a:pt x="10529" y="4737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926715" y="611086"/>
              <a:ext cx="231628" cy="20624"/>
            </a:xfrm>
            <a:custGeom>
              <a:avLst/>
              <a:gdLst/>
              <a:ahLst/>
              <a:cxnLst/>
              <a:rect l="0" t="0" r="0" b="0"/>
              <a:pathLst>
                <a:path w="231628" h="20624">
                  <a:moveTo>
                    <a:pt x="231627" y="10095"/>
                  </a:moveTo>
                  <a:lnTo>
                    <a:pt x="194149" y="1762"/>
                  </a:lnTo>
                  <a:lnTo>
                    <a:pt x="142725" y="0"/>
                  </a:lnTo>
                  <a:lnTo>
                    <a:pt x="87507" y="6888"/>
                  </a:lnTo>
                  <a:lnTo>
                    <a:pt x="34659" y="12581"/>
                  </a:lnTo>
                  <a:lnTo>
                    <a:pt x="0" y="2062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201106" y="789637"/>
              <a:ext cx="9879" cy="136871"/>
            </a:xfrm>
            <a:custGeom>
              <a:avLst/>
              <a:gdLst/>
              <a:ahLst/>
              <a:cxnLst/>
              <a:rect l="0" t="0" r="0" b="0"/>
              <a:pathLst>
                <a:path w="9879" h="136871">
                  <a:moveTo>
                    <a:pt x="9878" y="0"/>
                  </a:moveTo>
                  <a:lnTo>
                    <a:pt x="2642" y="27556"/>
                  </a:lnTo>
                  <a:lnTo>
                    <a:pt x="0" y="83779"/>
                  </a:lnTo>
                  <a:lnTo>
                    <a:pt x="808" y="108595"/>
                  </a:lnTo>
                  <a:lnTo>
                    <a:pt x="9878" y="1368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189927" y="62118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305741" y="670700"/>
              <a:ext cx="136871" cy="245280"/>
            </a:xfrm>
            <a:custGeom>
              <a:avLst/>
              <a:gdLst/>
              <a:ahLst/>
              <a:cxnLst/>
              <a:rect l="0" t="0" r="0" b="0"/>
              <a:pathLst>
                <a:path w="136871" h="245280">
                  <a:moveTo>
                    <a:pt x="0" y="129465"/>
                  </a:moveTo>
                  <a:lnTo>
                    <a:pt x="53875" y="110337"/>
                  </a:lnTo>
                  <a:lnTo>
                    <a:pt x="83423" y="91692"/>
                  </a:lnTo>
                  <a:lnTo>
                    <a:pt x="106346" y="64461"/>
                  </a:lnTo>
                  <a:lnTo>
                    <a:pt x="116675" y="44423"/>
                  </a:lnTo>
                  <a:lnTo>
                    <a:pt x="117557" y="35335"/>
                  </a:lnTo>
                  <a:lnTo>
                    <a:pt x="112299" y="19000"/>
                  </a:lnTo>
                  <a:lnTo>
                    <a:pt x="99043" y="7060"/>
                  </a:lnTo>
                  <a:lnTo>
                    <a:pt x="90595" y="2238"/>
                  </a:lnTo>
                  <a:lnTo>
                    <a:pt x="71850" y="0"/>
                  </a:lnTo>
                  <a:lnTo>
                    <a:pt x="52990" y="4075"/>
                  </a:lnTo>
                  <a:lnTo>
                    <a:pt x="36809" y="13685"/>
                  </a:lnTo>
                  <a:lnTo>
                    <a:pt x="24938" y="28874"/>
                  </a:lnTo>
                  <a:lnTo>
                    <a:pt x="7785" y="72811"/>
                  </a:lnTo>
                  <a:lnTo>
                    <a:pt x="2707" y="132616"/>
                  </a:lnTo>
                  <a:lnTo>
                    <a:pt x="10031" y="169393"/>
                  </a:lnTo>
                  <a:lnTo>
                    <a:pt x="20445" y="191665"/>
                  </a:lnTo>
                  <a:lnTo>
                    <a:pt x="45052" y="218345"/>
                  </a:lnTo>
                  <a:lnTo>
                    <a:pt x="80159" y="235479"/>
                  </a:lnTo>
                  <a:lnTo>
                    <a:pt x="136870" y="24527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516137" y="663295"/>
              <a:ext cx="170695" cy="227036"/>
            </a:xfrm>
            <a:custGeom>
              <a:avLst/>
              <a:gdLst/>
              <a:ahLst/>
              <a:cxnLst/>
              <a:rect l="0" t="0" r="0" b="0"/>
              <a:pathLst>
                <a:path w="170695" h="227036">
                  <a:moveTo>
                    <a:pt x="115987" y="0"/>
                  </a:moveTo>
                  <a:lnTo>
                    <a:pt x="73295" y="3119"/>
                  </a:lnTo>
                  <a:lnTo>
                    <a:pt x="22324" y="19128"/>
                  </a:lnTo>
                  <a:lnTo>
                    <a:pt x="5729" y="30338"/>
                  </a:lnTo>
                  <a:lnTo>
                    <a:pt x="1537" y="37773"/>
                  </a:lnTo>
                  <a:lnTo>
                    <a:pt x="0" y="55392"/>
                  </a:lnTo>
                  <a:lnTo>
                    <a:pt x="3567" y="62665"/>
                  </a:lnTo>
                  <a:lnTo>
                    <a:pt x="16889" y="73864"/>
                  </a:lnTo>
                  <a:lnTo>
                    <a:pt x="80005" y="103561"/>
                  </a:lnTo>
                  <a:lnTo>
                    <a:pt x="139885" y="151013"/>
                  </a:lnTo>
                  <a:lnTo>
                    <a:pt x="160242" y="173166"/>
                  </a:lnTo>
                  <a:lnTo>
                    <a:pt x="169971" y="191606"/>
                  </a:lnTo>
                  <a:lnTo>
                    <a:pt x="170694" y="200267"/>
                  </a:lnTo>
                  <a:lnTo>
                    <a:pt x="165257" y="216129"/>
                  </a:lnTo>
                  <a:lnTo>
                    <a:pt x="158192" y="221295"/>
                  </a:lnTo>
                  <a:lnTo>
                    <a:pt x="137864" y="227035"/>
                  </a:lnTo>
                  <a:lnTo>
                    <a:pt x="87856" y="222314"/>
                  </a:lnTo>
                  <a:lnTo>
                    <a:pt x="57349" y="213400"/>
                  </a:lnTo>
                  <a:lnTo>
                    <a:pt x="42287" y="2000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918702" y="756263"/>
              <a:ext cx="158668" cy="209011"/>
            </a:xfrm>
            <a:custGeom>
              <a:avLst/>
              <a:gdLst/>
              <a:ahLst/>
              <a:cxnLst/>
              <a:rect l="0" t="0" r="0" b="0"/>
              <a:pathLst>
                <a:path w="158668" h="209011">
                  <a:moveTo>
                    <a:pt x="124033" y="64959"/>
                  </a:moveTo>
                  <a:lnTo>
                    <a:pt x="124033" y="42603"/>
                  </a:lnTo>
                  <a:lnTo>
                    <a:pt x="117794" y="25387"/>
                  </a:lnTo>
                  <a:lnTo>
                    <a:pt x="112855" y="17521"/>
                  </a:lnTo>
                  <a:lnTo>
                    <a:pt x="98008" y="5661"/>
                  </a:lnTo>
                  <a:lnTo>
                    <a:pt x="89136" y="861"/>
                  </a:lnTo>
                  <a:lnTo>
                    <a:pt x="79711" y="0"/>
                  </a:lnTo>
                  <a:lnTo>
                    <a:pt x="59881" y="5283"/>
                  </a:lnTo>
                  <a:lnTo>
                    <a:pt x="34576" y="21411"/>
                  </a:lnTo>
                  <a:lnTo>
                    <a:pt x="22663" y="37416"/>
                  </a:lnTo>
                  <a:lnTo>
                    <a:pt x="5484" y="76286"/>
                  </a:lnTo>
                  <a:lnTo>
                    <a:pt x="0" y="112899"/>
                  </a:lnTo>
                  <a:lnTo>
                    <a:pt x="4957" y="136569"/>
                  </a:lnTo>
                  <a:lnTo>
                    <a:pt x="21613" y="180360"/>
                  </a:lnTo>
                  <a:lnTo>
                    <a:pt x="35230" y="195407"/>
                  </a:lnTo>
                  <a:lnTo>
                    <a:pt x="43774" y="201058"/>
                  </a:lnTo>
                  <a:lnTo>
                    <a:pt x="78156" y="209010"/>
                  </a:lnTo>
                  <a:lnTo>
                    <a:pt x="101304" y="204631"/>
                  </a:lnTo>
                  <a:lnTo>
                    <a:pt x="130947" y="189012"/>
                  </a:lnTo>
                  <a:lnTo>
                    <a:pt x="139171" y="182756"/>
                  </a:lnTo>
                  <a:lnTo>
                    <a:pt x="151428" y="163327"/>
                  </a:lnTo>
                  <a:lnTo>
                    <a:pt x="156334" y="151595"/>
                  </a:lnTo>
                  <a:lnTo>
                    <a:pt x="158667" y="126081"/>
                  </a:lnTo>
                  <a:lnTo>
                    <a:pt x="150632" y="77163"/>
                  </a:lnTo>
                  <a:lnTo>
                    <a:pt x="138194" y="58295"/>
                  </a:lnTo>
                  <a:lnTo>
                    <a:pt x="113505" y="3337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088380" y="508749"/>
              <a:ext cx="133341" cy="449345"/>
            </a:xfrm>
            <a:custGeom>
              <a:avLst/>
              <a:gdLst/>
              <a:ahLst/>
              <a:cxnLst/>
              <a:rect l="0" t="0" r="0" b="0"/>
              <a:pathLst>
                <a:path w="133341" h="449345">
                  <a:moveTo>
                    <a:pt x="70169" y="449344"/>
                  </a:moveTo>
                  <a:lnTo>
                    <a:pt x="67049" y="395199"/>
                  </a:lnTo>
                  <a:lnTo>
                    <a:pt x="55515" y="334663"/>
                  </a:lnTo>
                  <a:lnTo>
                    <a:pt x="41971" y="280852"/>
                  </a:lnTo>
                  <a:lnTo>
                    <a:pt x="31528" y="233174"/>
                  </a:lnTo>
                  <a:lnTo>
                    <a:pt x="19855" y="182002"/>
                  </a:lnTo>
                  <a:lnTo>
                    <a:pt x="4438" y="130966"/>
                  </a:lnTo>
                  <a:lnTo>
                    <a:pt x="0" y="86858"/>
                  </a:lnTo>
                  <a:lnTo>
                    <a:pt x="11435" y="28996"/>
                  </a:lnTo>
                  <a:lnTo>
                    <a:pt x="16975" y="20543"/>
                  </a:lnTo>
                  <a:lnTo>
                    <a:pt x="32489" y="8031"/>
                  </a:lnTo>
                  <a:lnTo>
                    <a:pt x="66543" y="0"/>
                  </a:lnTo>
                  <a:lnTo>
                    <a:pt x="86495" y="4360"/>
                  </a:lnTo>
                  <a:lnTo>
                    <a:pt x="133340" y="3873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063792" y="715937"/>
              <a:ext cx="168457" cy="26648"/>
            </a:xfrm>
            <a:custGeom>
              <a:avLst/>
              <a:gdLst/>
              <a:ahLst/>
              <a:cxnLst/>
              <a:rect l="0" t="0" r="0" b="0"/>
              <a:pathLst>
                <a:path w="168457" h="26648">
                  <a:moveTo>
                    <a:pt x="168456" y="21057"/>
                  </a:moveTo>
                  <a:lnTo>
                    <a:pt x="151689" y="26647"/>
                  </a:lnTo>
                  <a:lnTo>
                    <a:pt x="134098" y="26271"/>
                  </a:lnTo>
                  <a:lnTo>
                    <a:pt x="76627" y="20574"/>
                  </a:lnTo>
                  <a:lnTo>
                    <a:pt x="14296" y="432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726466" y="364976"/>
            <a:ext cx="4290014" cy="772102"/>
            <a:chOff x="726466" y="364976"/>
            <a:chExt cx="4290014" cy="772102"/>
          </a:xfrm>
        </p:grpSpPr>
        <p:sp>
          <p:nvSpPr>
            <p:cNvPr id="19" name="Freeform 18"/>
            <p:cNvSpPr/>
            <p:nvPr/>
          </p:nvSpPr>
          <p:spPr>
            <a:xfrm>
              <a:off x="3611274" y="364976"/>
              <a:ext cx="210571" cy="603646"/>
            </a:xfrm>
            <a:custGeom>
              <a:avLst/>
              <a:gdLst/>
              <a:ahLst/>
              <a:cxnLst/>
              <a:rect l="0" t="0" r="0" b="0"/>
              <a:pathLst>
                <a:path w="210571" h="603646">
                  <a:moveTo>
                    <a:pt x="0" y="603645"/>
                  </a:moveTo>
                  <a:lnTo>
                    <a:pt x="0" y="551595"/>
                  </a:lnTo>
                  <a:lnTo>
                    <a:pt x="3120" y="498536"/>
                  </a:lnTo>
                  <a:lnTo>
                    <a:pt x="8334" y="442650"/>
                  </a:lnTo>
                  <a:lnTo>
                    <a:pt x="9878" y="387877"/>
                  </a:lnTo>
                  <a:lnTo>
                    <a:pt x="10336" y="332654"/>
                  </a:lnTo>
                  <a:lnTo>
                    <a:pt x="13591" y="276907"/>
                  </a:lnTo>
                  <a:lnTo>
                    <a:pt x="19583" y="221040"/>
                  </a:lnTo>
                  <a:lnTo>
                    <a:pt x="20620" y="162207"/>
                  </a:lnTo>
                  <a:lnTo>
                    <a:pt x="26517" y="104092"/>
                  </a:lnTo>
                  <a:lnTo>
                    <a:pt x="30084" y="49827"/>
                  </a:lnTo>
                  <a:lnTo>
                    <a:pt x="36730" y="7883"/>
                  </a:lnTo>
                  <a:lnTo>
                    <a:pt x="40865" y="1749"/>
                  </a:lnTo>
                  <a:lnTo>
                    <a:pt x="45960" y="0"/>
                  </a:lnTo>
                  <a:lnTo>
                    <a:pt x="51697" y="1174"/>
                  </a:lnTo>
                  <a:lnTo>
                    <a:pt x="56692" y="5466"/>
                  </a:lnTo>
                  <a:lnTo>
                    <a:pt x="69311" y="28274"/>
                  </a:lnTo>
                  <a:lnTo>
                    <a:pt x="79288" y="58428"/>
                  </a:lnTo>
                  <a:lnTo>
                    <a:pt x="89167" y="118015"/>
                  </a:lnTo>
                  <a:lnTo>
                    <a:pt x="108593" y="180136"/>
                  </a:lnTo>
                  <a:lnTo>
                    <a:pt x="132411" y="243241"/>
                  </a:lnTo>
                  <a:lnTo>
                    <a:pt x="143608" y="288109"/>
                  </a:lnTo>
                  <a:lnTo>
                    <a:pt x="154335" y="347026"/>
                  </a:lnTo>
                  <a:lnTo>
                    <a:pt x="168440" y="410106"/>
                  </a:lnTo>
                  <a:lnTo>
                    <a:pt x="178980" y="465582"/>
                  </a:lnTo>
                  <a:lnTo>
                    <a:pt x="189512" y="515944"/>
                  </a:lnTo>
                  <a:lnTo>
                    <a:pt x="200041" y="554263"/>
                  </a:lnTo>
                  <a:lnTo>
                    <a:pt x="210570" y="58258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674445" y="762514"/>
              <a:ext cx="84229" cy="6067"/>
            </a:xfrm>
            <a:custGeom>
              <a:avLst/>
              <a:gdLst/>
              <a:ahLst/>
              <a:cxnLst/>
              <a:rect l="0" t="0" r="0" b="0"/>
              <a:pathLst>
                <a:path w="84229" h="6067">
                  <a:moveTo>
                    <a:pt x="84228" y="6066"/>
                  </a:moveTo>
                  <a:lnTo>
                    <a:pt x="51776" y="0"/>
                  </a:lnTo>
                  <a:lnTo>
                    <a:pt x="0" y="606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856155" y="443317"/>
              <a:ext cx="155203" cy="504199"/>
            </a:xfrm>
            <a:custGeom>
              <a:avLst/>
              <a:gdLst/>
              <a:ahLst/>
              <a:cxnLst/>
              <a:rect l="0" t="0" r="0" b="0"/>
              <a:pathLst>
                <a:path w="155203" h="504199">
                  <a:moveTo>
                    <a:pt x="123617" y="398962"/>
                  </a:moveTo>
                  <a:lnTo>
                    <a:pt x="120497" y="356271"/>
                  </a:lnTo>
                  <a:lnTo>
                    <a:pt x="104489" y="305300"/>
                  </a:lnTo>
                  <a:lnTo>
                    <a:pt x="93278" y="288704"/>
                  </a:lnTo>
                  <a:lnTo>
                    <a:pt x="84674" y="283343"/>
                  </a:lnTo>
                  <a:lnTo>
                    <a:pt x="62635" y="277386"/>
                  </a:lnTo>
                  <a:lnTo>
                    <a:pt x="52547" y="278137"/>
                  </a:lnTo>
                  <a:lnTo>
                    <a:pt x="35098" y="285211"/>
                  </a:lnTo>
                  <a:lnTo>
                    <a:pt x="22664" y="299273"/>
                  </a:lnTo>
                  <a:lnTo>
                    <a:pt x="5150" y="342486"/>
                  </a:lnTo>
                  <a:lnTo>
                    <a:pt x="0" y="403318"/>
                  </a:lnTo>
                  <a:lnTo>
                    <a:pt x="9035" y="458488"/>
                  </a:lnTo>
                  <a:lnTo>
                    <a:pt x="16540" y="480400"/>
                  </a:lnTo>
                  <a:lnTo>
                    <a:pt x="27674" y="497938"/>
                  </a:lnTo>
                  <a:lnTo>
                    <a:pt x="35088" y="502381"/>
                  </a:lnTo>
                  <a:lnTo>
                    <a:pt x="52685" y="504198"/>
                  </a:lnTo>
                  <a:lnTo>
                    <a:pt x="61121" y="499535"/>
                  </a:lnTo>
                  <a:lnTo>
                    <a:pt x="76734" y="481876"/>
                  </a:lnTo>
                  <a:lnTo>
                    <a:pt x="104650" y="424006"/>
                  </a:lnTo>
                  <a:lnTo>
                    <a:pt x="122643" y="362488"/>
                  </a:lnTo>
                  <a:lnTo>
                    <a:pt x="137462" y="299081"/>
                  </a:lnTo>
                  <a:lnTo>
                    <a:pt x="142537" y="239516"/>
                  </a:lnTo>
                  <a:lnTo>
                    <a:pt x="149630" y="188592"/>
                  </a:lnTo>
                  <a:lnTo>
                    <a:pt x="146866" y="134360"/>
                  </a:lnTo>
                  <a:lnTo>
                    <a:pt x="144153" y="81916"/>
                  </a:lnTo>
                  <a:lnTo>
                    <a:pt x="133349" y="21087"/>
                  </a:lnTo>
                  <a:lnTo>
                    <a:pt x="130105" y="6666"/>
                  </a:lnTo>
                  <a:lnTo>
                    <a:pt x="126772" y="561"/>
                  </a:lnTo>
                  <a:lnTo>
                    <a:pt x="123381" y="0"/>
                  </a:lnTo>
                  <a:lnTo>
                    <a:pt x="119950" y="3136"/>
                  </a:lnTo>
                  <a:lnTo>
                    <a:pt x="116138" y="19099"/>
                  </a:lnTo>
                  <a:lnTo>
                    <a:pt x="113691" y="73063"/>
                  </a:lnTo>
                  <a:lnTo>
                    <a:pt x="113267" y="128484"/>
                  </a:lnTo>
                  <a:lnTo>
                    <a:pt x="113141" y="189359"/>
                  </a:lnTo>
                  <a:lnTo>
                    <a:pt x="113112" y="234056"/>
                  </a:lnTo>
                  <a:lnTo>
                    <a:pt x="113099" y="280047"/>
                  </a:lnTo>
                  <a:lnTo>
                    <a:pt x="114261" y="343061"/>
                  </a:lnTo>
                  <a:lnTo>
                    <a:pt x="121495" y="392408"/>
                  </a:lnTo>
                  <a:lnTo>
                    <a:pt x="132217" y="434325"/>
                  </a:lnTo>
                  <a:lnTo>
                    <a:pt x="155202" y="47266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060088" y="448826"/>
              <a:ext cx="193426" cy="489409"/>
            </a:xfrm>
            <a:custGeom>
              <a:avLst/>
              <a:gdLst/>
              <a:ahLst/>
              <a:cxnLst/>
              <a:rect l="0" t="0" r="0" b="0"/>
              <a:pathLst>
                <a:path w="193426" h="489409">
                  <a:moveTo>
                    <a:pt x="98668" y="393453"/>
                  </a:moveTo>
                  <a:lnTo>
                    <a:pt x="104257" y="376686"/>
                  </a:lnTo>
                  <a:lnTo>
                    <a:pt x="103882" y="359095"/>
                  </a:lnTo>
                  <a:lnTo>
                    <a:pt x="98646" y="340748"/>
                  </a:lnTo>
                  <a:lnTo>
                    <a:pt x="88520" y="324795"/>
                  </a:lnTo>
                  <a:lnTo>
                    <a:pt x="80204" y="320775"/>
                  </a:lnTo>
                  <a:lnTo>
                    <a:pt x="58486" y="319428"/>
                  </a:lnTo>
                  <a:lnTo>
                    <a:pt x="48484" y="323046"/>
                  </a:lnTo>
                  <a:lnTo>
                    <a:pt x="31130" y="336425"/>
                  </a:lnTo>
                  <a:lnTo>
                    <a:pt x="13796" y="363688"/>
                  </a:lnTo>
                  <a:lnTo>
                    <a:pt x="1251" y="393993"/>
                  </a:lnTo>
                  <a:lnTo>
                    <a:pt x="0" y="414750"/>
                  </a:lnTo>
                  <a:lnTo>
                    <a:pt x="8728" y="462261"/>
                  </a:lnTo>
                  <a:lnTo>
                    <a:pt x="14142" y="472080"/>
                  </a:lnTo>
                  <a:lnTo>
                    <a:pt x="29515" y="486110"/>
                  </a:lnTo>
                  <a:lnTo>
                    <a:pt x="38528" y="489150"/>
                  </a:lnTo>
                  <a:lnTo>
                    <a:pt x="57902" y="489408"/>
                  </a:lnTo>
                  <a:lnTo>
                    <a:pt x="75090" y="479384"/>
                  </a:lnTo>
                  <a:lnTo>
                    <a:pt x="97921" y="450890"/>
                  </a:lnTo>
                  <a:lnTo>
                    <a:pt x="126597" y="393750"/>
                  </a:lnTo>
                  <a:lnTo>
                    <a:pt x="142168" y="337779"/>
                  </a:lnTo>
                  <a:lnTo>
                    <a:pt x="154191" y="276742"/>
                  </a:lnTo>
                  <a:lnTo>
                    <a:pt x="158440" y="232007"/>
                  </a:lnTo>
                  <a:lnTo>
                    <a:pt x="160328" y="185999"/>
                  </a:lnTo>
                  <a:lnTo>
                    <a:pt x="160222" y="124145"/>
                  </a:lnTo>
                  <a:lnTo>
                    <a:pt x="153417" y="63786"/>
                  </a:lnTo>
                  <a:lnTo>
                    <a:pt x="146138" y="7410"/>
                  </a:lnTo>
                  <a:lnTo>
                    <a:pt x="142013" y="1560"/>
                  </a:lnTo>
                  <a:lnTo>
                    <a:pt x="136923" y="0"/>
                  </a:lnTo>
                  <a:lnTo>
                    <a:pt x="131191" y="1300"/>
                  </a:lnTo>
                  <a:lnTo>
                    <a:pt x="126199" y="6845"/>
                  </a:lnTo>
                  <a:lnTo>
                    <a:pt x="113584" y="38177"/>
                  </a:lnTo>
                  <a:lnTo>
                    <a:pt x="101961" y="100574"/>
                  </a:lnTo>
                  <a:lnTo>
                    <a:pt x="99644" y="154986"/>
                  </a:lnTo>
                  <a:lnTo>
                    <a:pt x="102077" y="206203"/>
                  </a:lnTo>
                  <a:lnTo>
                    <a:pt x="107087" y="252964"/>
                  </a:lnTo>
                  <a:lnTo>
                    <a:pt x="111691" y="308153"/>
                  </a:lnTo>
                  <a:lnTo>
                    <a:pt x="120464" y="361550"/>
                  </a:lnTo>
                  <a:lnTo>
                    <a:pt x="133909" y="420817"/>
                  </a:lnTo>
                  <a:lnTo>
                    <a:pt x="140880" y="430413"/>
                  </a:lnTo>
                  <a:lnTo>
                    <a:pt x="161103" y="444195"/>
                  </a:lnTo>
                  <a:lnTo>
                    <a:pt x="193425" y="45662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285532" y="758051"/>
              <a:ext cx="10095" cy="157929"/>
            </a:xfrm>
            <a:custGeom>
              <a:avLst/>
              <a:gdLst/>
              <a:ahLst/>
              <a:cxnLst/>
              <a:rect l="0" t="0" r="0" b="0"/>
              <a:pathLst>
                <a:path w="10095" h="157929">
                  <a:moveTo>
                    <a:pt x="10094" y="0"/>
                  </a:moveTo>
                  <a:lnTo>
                    <a:pt x="1761" y="37478"/>
                  </a:lnTo>
                  <a:lnTo>
                    <a:pt x="0" y="88902"/>
                  </a:lnTo>
                  <a:lnTo>
                    <a:pt x="7956" y="140389"/>
                  </a:lnTo>
                  <a:lnTo>
                    <a:pt x="10094" y="1579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306155" y="526424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454204" y="484310"/>
              <a:ext cx="30937" cy="421141"/>
            </a:xfrm>
            <a:custGeom>
              <a:avLst/>
              <a:gdLst/>
              <a:ahLst/>
              <a:cxnLst/>
              <a:rect l="0" t="0" r="0" b="0"/>
              <a:pathLst>
                <a:path w="30937" h="421141">
                  <a:moveTo>
                    <a:pt x="9878" y="0"/>
                  </a:moveTo>
                  <a:lnTo>
                    <a:pt x="2643" y="27556"/>
                  </a:lnTo>
                  <a:lnTo>
                    <a:pt x="0" y="83779"/>
                  </a:lnTo>
                  <a:lnTo>
                    <a:pt x="5068" y="134702"/>
                  </a:lnTo>
                  <a:lnTo>
                    <a:pt x="8453" y="184581"/>
                  </a:lnTo>
                  <a:lnTo>
                    <a:pt x="9456" y="232636"/>
                  </a:lnTo>
                  <a:lnTo>
                    <a:pt x="15342" y="282099"/>
                  </a:lnTo>
                  <a:lnTo>
                    <a:pt x="19407" y="342809"/>
                  </a:lnTo>
                  <a:lnTo>
                    <a:pt x="23329" y="393623"/>
                  </a:lnTo>
                  <a:lnTo>
                    <a:pt x="30936" y="4211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390383" y="642238"/>
              <a:ext cx="168457" cy="21058"/>
            </a:xfrm>
            <a:custGeom>
              <a:avLst/>
              <a:gdLst/>
              <a:ahLst/>
              <a:cxnLst/>
              <a:rect l="0" t="0" r="0" b="0"/>
              <a:pathLst>
                <a:path w="168457" h="21058">
                  <a:moveTo>
                    <a:pt x="168456" y="0"/>
                  </a:moveTo>
                  <a:lnTo>
                    <a:pt x="111192" y="11453"/>
                  </a:lnTo>
                  <a:lnTo>
                    <a:pt x="50300" y="19160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605892" y="768580"/>
              <a:ext cx="5591" cy="136871"/>
            </a:xfrm>
            <a:custGeom>
              <a:avLst/>
              <a:gdLst/>
              <a:ahLst/>
              <a:cxnLst/>
              <a:rect l="0" t="0" r="0" b="0"/>
              <a:pathLst>
                <a:path w="5591" h="136871">
                  <a:moveTo>
                    <a:pt x="5590" y="0"/>
                  </a:moveTo>
                  <a:lnTo>
                    <a:pt x="0" y="58617"/>
                  </a:lnTo>
                  <a:lnTo>
                    <a:pt x="4045" y="117308"/>
                  </a:lnTo>
                  <a:lnTo>
                    <a:pt x="5590" y="1368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600953" y="600124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681208" y="713164"/>
              <a:ext cx="123099" cy="193026"/>
            </a:xfrm>
            <a:custGeom>
              <a:avLst/>
              <a:gdLst/>
              <a:ahLst/>
              <a:cxnLst/>
              <a:rect l="0" t="0" r="0" b="0"/>
              <a:pathLst>
                <a:path w="123099" h="193026">
                  <a:moveTo>
                    <a:pt x="88201" y="13302"/>
                  </a:moveTo>
                  <a:lnTo>
                    <a:pt x="77022" y="2123"/>
                  </a:lnTo>
                  <a:lnTo>
                    <a:pt x="70220" y="0"/>
                  </a:lnTo>
                  <a:lnTo>
                    <a:pt x="53303" y="761"/>
                  </a:lnTo>
                  <a:lnTo>
                    <a:pt x="37206" y="11238"/>
                  </a:lnTo>
                  <a:lnTo>
                    <a:pt x="23423" y="27592"/>
                  </a:lnTo>
                  <a:lnTo>
                    <a:pt x="1176" y="76968"/>
                  </a:lnTo>
                  <a:lnTo>
                    <a:pt x="0" y="97750"/>
                  </a:lnTo>
                  <a:lnTo>
                    <a:pt x="4547" y="118685"/>
                  </a:lnTo>
                  <a:lnTo>
                    <a:pt x="33049" y="171242"/>
                  </a:lnTo>
                  <a:lnTo>
                    <a:pt x="49651" y="186053"/>
                  </a:lnTo>
                  <a:lnTo>
                    <a:pt x="58992" y="191640"/>
                  </a:lnTo>
                  <a:lnTo>
                    <a:pt x="67558" y="193025"/>
                  </a:lnTo>
                  <a:lnTo>
                    <a:pt x="75609" y="191609"/>
                  </a:lnTo>
                  <a:lnTo>
                    <a:pt x="90793" y="183797"/>
                  </a:lnTo>
                  <a:lnTo>
                    <a:pt x="105341" y="172525"/>
                  </a:lnTo>
                  <a:lnTo>
                    <a:pt x="116485" y="153478"/>
                  </a:lnTo>
                  <a:lnTo>
                    <a:pt x="121095" y="141848"/>
                  </a:lnTo>
                  <a:lnTo>
                    <a:pt x="123098" y="116447"/>
                  </a:lnTo>
                  <a:lnTo>
                    <a:pt x="114851" y="62012"/>
                  </a:lnTo>
                  <a:lnTo>
                    <a:pt x="98730" y="1330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853637" y="633657"/>
              <a:ext cx="162843" cy="313908"/>
            </a:xfrm>
            <a:custGeom>
              <a:avLst/>
              <a:gdLst/>
              <a:ahLst/>
              <a:cxnLst/>
              <a:rect l="0" t="0" r="0" b="0"/>
              <a:pathLst>
                <a:path w="162843" h="313908">
                  <a:moveTo>
                    <a:pt x="0" y="82280"/>
                  </a:moveTo>
                  <a:lnTo>
                    <a:pt x="3120" y="131211"/>
                  </a:lnTo>
                  <a:lnTo>
                    <a:pt x="9065" y="190342"/>
                  </a:lnTo>
                  <a:lnTo>
                    <a:pt x="16305" y="229318"/>
                  </a:lnTo>
                  <a:lnTo>
                    <a:pt x="11190" y="166814"/>
                  </a:lnTo>
                  <a:lnTo>
                    <a:pt x="13779" y="105131"/>
                  </a:lnTo>
                  <a:lnTo>
                    <a:pt x="25208" y="47540"/>
                  </a:lnTo>
                  <a:lnTo>
                    <a:pt x="46464" y="10766"/>
                  </a:lnTo>
                  <a:lnTo>
                    <a:pt x="55542" y="4188"/>
                  </a:lnTo>
                  <a:lnTo>
                    <a:pt x="65104" y="973"/>
                  </a:lnTo>
                  <a:lnTo>
                    <a:pt x="74988" y="0"/>
                  </a:lnTo>
                  <a:lnTo>
                    <a:pt x="83917" y="2860"/>
                  </a:lnTo>
                  <a:lnTo>
                    <a:pt x="100078" y="15397"/>
                  </a:lnTo>
                  <a:lnTo>
                    <a:pt x="122329" y="47775"/>
                  </a:lnTo>
                  <a:lnTo>
                    <a:pt x="142404" y="99468"/>
                  </a:lnTo>
                  <a:lnTo>
                    <a:pt x="154514" y="147807"/>
                  </a:lnTo>
                  <a:lnTo>
                    <a:pt x="162842" y="202069"/>
                  </a:lnTo>
                  <a:lnTo>
                    <a:pt x="160112" y="263913"/>
                  </a:lnTo>
                  <a:lnTo>
                    <a:pt x="157928" y="31390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726466" y="1010735"/>
              <a:ext cx="4253514" cy="126343"/>
            </a:xfrm>
            <a:custGeom>
              <a:avLst/>
              <a:gdLst/>
              <a:ahLst/>
              <a:cxnLst/>
              <a:rect l="0" t="0" r="0" b="0"/>
              <a:pathLst>
                <a:path w="4253514" h="126343">
                  <a:moveTo>
                    <a:pt x="4253513" y="0"/>
                  </a:moveTo>
                  <a:lnTo>
                    <a:pt x="4216035" y="8334"/>
                  </a:lnTo>
                  <a:lnTo>
                    <a:pt x="4164611" y="10095"/>
                  </a:lnTo>
                  <a:lnTo>
                    <a:pt x="4109394" y="10443"/>
                  </a:lnTo>
                  <a:lnTo>
                    <a:pt x="4053426" y="13631"/>
                  </a:lnTo>
                  <a:lnTo>
                    <a:pt x="3997311" y="19590"/>
                  </a:lnTo>
                  <a:lnTo>
                    <a:pt x="3933930" y="20768"/>
                  </a:lnTo>
                  <a:lnTo>
                    <a:pt x="3872018" y="21000"/>
                  </a:lnTo>
                  <a:lnTo>
                    <a:pt x="3821113" y="21040"/>
                  </a:lnTo>
                  <a:lnTo>
                    <a:pt x="3772105" y="21052"/>
                  </a:lnTo>
                  <a:lnTo>
                    <a:pt x="3724828" y="21056"/>
                  </a:lnTo>
                  <a:lnTo>
                    <a:pt x="3673776" y="21057"/>
                  </a:lnTo>
                  <a:lnTo>
                    <a:pt x="3621605" y="21057"/>
                  </a:lnTo>
                  <a:lnTo>
                    <a:pt x="3572222" y="21057"/>
                  </a:lnTo>
                  <a:lnTo>
                    <a:pt x="3524834" y="21057"/>
                  </a:lnTo>
                  <a:lnTo>
                    <a:pt x="3473749" y="21057"/>
                  </a:lnTo>
                  <a:lnTo>
                    <a:pt x="3421567" y="21057"/>
                  </a:lnTo>
                  <a:lnTo>
                    <a:pt x="3369062" y="21057"/>
                  </a:lnTo>
                  <a:lnTo>
                    <a:pt x="3313340" y="21057"/>
                  </a:lnTo>
                  <a:lnTo>
                    <a:pt x="3255496" y="21057"/>
                  </a:lnTo>
                  <a:lnTo>
                    <a:pt x="3201312" y="21057"/>
                  </a:lnTo>
                  <a:lnTo>
                    <a:pt x="3141780" y="26647"/>
                  </a:lnTo>
                  <a:lnTo>
                    <a:pt x="3095999" y="30122"/>
                  </a:lnTo>
                  <a:lnTo>
                    <a:pt x="3039800" y="31152"/>
                  </a:lnTo>
                  <a:lnTo>
                    <a:pt x="2984284" y="25868"/>
                  </a:lnTo>
                  <a:lnTo>
                    <a:pt x="2925201" y="22483"/>
                  </a:lnTo>
                  <a:lnTo>
                    <a:pt x="2863241" y="21480"/>
                  </a:lnTo>
                  <a:lnTo>
                    <a:pt x="2800429" y="21183"/>
                  </a:lnTo>
                  <a:lnTo>
                    <a:pt x="2737364" y="21094"/>
                  </a:lnTo>
                  <a:lnTo>
                    <a:pt x="2692156" y="21074"/>
                  </a:lnTo>
                  <a:lnTo>
                    <a:pt x="2645937" y="21065"/>
                  </a:lnTo>
                  <a:lnTo>
                    <a:pt x="2601999" y="21061"/>
                  </a:lnTo>
                  <a:lnTo>
                    <a:pt x="2555954" y="21059"/>
                  </a:lnTo>
                  <a:lnTo>
                    <a:pt x="2509364" y="21058"/>
                  </a:lnTo>
                  <a:lnTo>
                    <a:pt x="2465260" y="21058"/>
                  </a:lnTo>
                  <a:lnTo>
                    <a:pt x="2419142" y="24177"/>
                  </a:lnTo>
                  <a:lnTo>
                    <a:pt x="2372519" y="28293"/>
                  </a:lnTo>
                  <a:lnTo>
                    <a:pt x="2328401" y="30122"/>
                  </a:lnTo>
                  <a:lnTo>
                    <a:pt x="2282277" y="30935"/>
                  </a:lnTo>
                  <a:lnTo>
                    <a:pt x="2234481" y="31297"/>
                  </a:lnTo>
                  <a:lnTo>
                    <a:pt x="2185943" y="31457"/>
                  </a:lnTo>
                  <a:lnTo>
                    <a:pt x="2140193" y="31529"/>
                  </a:lnTo>
                  <a:lnTo>
                    <a:pt x="2081215" y="31569"/>
                  </a:lnTo>
                  <a:lnTo>
                    <a:pt x="2024954" y="37172"/>
                  </a:lnTo>
                  <a:lnTo>
                    <a:pt x="1968561" y="40650"/>
                  </a:lnTo>
                  <a:lnTo>
                    <a:pt x="1923476" y="41463"/>
                  </a:lnTo>
                  <a:lnTo>
                    <a:pt x="1876142" y="41825"/>
                  </a:lnTo>
                  <a:lnTo>
                    <a:pt x="1827809" y="41986"/>
                  </a:lnTo>
                  <a:lnTo>
                    <a:pt x="1776917" y="47665"/>
                  </a:lnTo>
                  <a:lnTo>
                    <a:pt x="1716364" y="51660"/>
                  </a:lnTo>
                  <a:lnTo>
                    <a:pt x="1674908" y="52206"/>
                  </a:lnTo>
                  <a:lnTo>
                    <a:pt x="1629187" y="52449"/>
                  </a:lnTo>
                  <a:lnTo>
                    <a:pt x="1566767" y="52585"/>
                  </a:lnTo>
                  <a:lnTo>
                    <a:pt x="1509278" y="52626"/>
                  </a:lnTo>
                  <a:lnTo>
                    <a:pt x="1449740" y="52638"/>
                  </a:lnTo>
                  <a:lnTo>
                    <a:pt x="1393105" y="52641"/>
                  </a:lnTo>
                  <a:lnTo>
                    <a:pt x="1333821" y="52642"/>
                  </a:lnTo>
                  <a:lnTo>
                    <a:pt x="1271867" y="52643"/>
                  </a:lnTo>
                  <a:lnTo>
                    <a:pt x="1214569" y="52643"/>
                  </a:lnTo>
                  <a:lnTo>
                    <a:pt x="1158190" y="52643"/>
                  </a:lnTo>
                  <a:lnTo>
                    <a:pt x="1101994" y="52643"/>
                  </a:lnTo>
                  <a:lnTo>
                    <a:pt x="1045833" y="52643"/>
                  </a:lnTo>
                  <a:lnTo>
                    <a:pt x="989679" y="52643"/>
                  </a:lnTo>
                  <a:lnTo>
                    <a:pt x="933527" y="52643"/>
                  </a:lnTo>
                  <a:lnTo>
                    <a:pt x="876205" y="52643"/>
                  </a:lnTo>
                  <a:lnTo>
                    <a:pt x="812890" y="55762"/>
                  </a:lnTo>
                  <a:lnTo>
                    <a:pt x="754976" y="61708"/>
                  </a:lnTo>
                  <a:lnTo>
                    <a:pt x="706968" y="62738"/>
                  </a:lnTo>
                  <a:lnTo>
                    <a:pt x="645579" y="63086"/>
                  </a:lnTo>
                  <a:lnTo>
                    <a:pt x="596695" y="64316"/>
                  </a:lnTo>
                  <a:lnTo>
                    <a:pt x="537662" y="71500"/>
                  </a:lnTo>
                  <a:lnTo>
                    <a:pt x="475352" y="78854"/>
                  </a:lnTo>
                  <a:lnTo>
                    <a:pt x="415124" y="84337"/>
                  </a:lnTo>
                  <a:lnTo>
                    <a:pt x="358167" y="92352"/>
                  </a:lnTo>
                  <a:lnTo>
                    <a:pt x="296267" y="99871"/>
                  </a:lnTo>
                  <a:lnTo>
                    <a:pt x="236120" y="104216"/>
                  </a:lnTo>
                  <a:lnTo>
                    <a:pt x="179179" y="105074"/>
                  </a:lnTo>
                  <a:lnTo>
                    <a:pt x="122871" y="105244"/>
                  </a:lnTo>
                  <a:lnTo>
                    <a:pt x="65518" y="113682"/>
                  </a:lnTo>
                  <a:lnTo>
                    <a:pt x="14675" y="123495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315854" y="1541488"/>
            <a:ext cx="2811110" cy="725693"/>
            <a:chOff x="315854" y="1541488"/>
            <a:chExt cx="2811110" cy="725693"/>
          </a:xfrm>
        </p:grpSpPr>
        <p:sp>
          <p:nvSpPr>
            <p:cNvPr id="33" name="Freeform 32"/>
            <p:cNvSpPr/>
            <p:nvPr/>
          </p:nvSpPr>
          <p:spPr>
            <a:xfrm>
              <a:off x="315854" y="1768787"/>
              <a:ext cx="242157" cy="138505"/>
            </a:xfrm>
            <a:custGeom>
              <a:avLst/>
              <a:gdLst/>
              <a:ahLst/>
              <a:cxnLst/>
              <a:rect l="0" t="0" r="0" b="0"/>
              <a:pathLst>
                <a:path w="242157" h="138505">
                  <a:moveTo>
                    <a:pt x="0" y="0"/>
                  </a:moveTo>
                  <a:lnTo>
                    <a:pt x="5590" y="58617"/>
                  </a:lnTo>
                  <a:lnTo>
                    <a:pt x="19129" y="103216"/>
                  </a:lnTo>
                  <a:lnTo>
                    <a:pt x="30339" y="120353"/>
                  </a:lnTo>
                  <a:lnTo>
                    <a:pt x="46239" y="132649"/>
                  </a:lnTo>
                  <a:lnTo>
                    <a:pt x="55393" y="137566"/>
                  </a:lnTo>
                  <a:lnTo>
                    <a:pt x="63835" y="138504"/>
                  </a:lnTo>
                  <a:lnTo>
                    <a:pt x="79454" y="133307"/>
                  </a:lnTo>
                  <a:lnTo>
                    <a:pt x="91075" y="120079"/>
                  </a:lnTo>
                  <a:lnTo>
                    <a:pt x="133762" y="57865"/>
                  </a:lnTo>
                  <a:lnTo>
                    <a:pt x="160126" y="35603"/>
                  </a:lnTo>
                  <a:lnTo>
                    <a:pt x="168752" y="33094"/>
                  </a:lnTo>
                  <a:lnTo>
                    <a:pt x="176842" y="33761"/>
                  </a:lnTo>
                  <a:lnTo>
                    <a:pt x="192071" y="40741"/>
                  </a:lnTo>
                  <a:lnTo>
                    <a:pt x="242156" y="842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75487" y="1541488"/>
              <a:ext cx="282607" cy="592351"/>
            </a:xfrm>
            <a:custGeom>
              <a:avLst/>
              <a:gdLst/>
              <a:ahLst/>
              <a:cxnLst/>
              <a:rect l="0" t="0" r="0" b="0"/>
              <a:pathLst>
                <a:path w="282607" h="592351">
                  <a:moveTo>
                    <a:pt x="282606" y="174657"/>
                  </a:moveTo>
                  <a:lnTo>
                    <a:pt x="279486" y="131965"/>
                  </a:lnTo>
                  <a:lnTo>
                    <a:pt x="273031" y="112399"/>
                  </a:lnTo>
                  <a:lnTo>
                    <a:pt x="237620" y="57845"/>
                  </a:lnTo>
                  <a:lnTo>
                    <a:pt x="221833" y="28132"/>
                  </a:lnTo>
                  <a:lnTo>
                    <a:pt x="205293" y="11659"/>
                  </a:lnTo>
                  <a:lnTo>
                    <a:pt x="180004" y="2777"/>
                  </a:lnTo>
                  <a:lnTo>
                    <a:pt x="151607" y="0"/>
                  </a:lnTo>
                  <a:lnTo>
                    <a:pt x="127288" y="2665"/>
                  </a:lnTo>
                  <a:lnTo>
                    <a:pt x="104781" y="13988"/>
                  </a:lnTo>
                  <a:lnTo>
                    <a:pt x="75499" y="40094"/>
                  </a:lnTo>
                  <a:lnTo>
                    <a:pt x="44644" y="85945"/>
                  </a:lnTo>
                  <a:lnTo>
                    <a:pt x="28695" y="131864"/>
                  </a:lnTo>
                  <a:lnTo>
                    <a:pt x="16560" y="188104"/>
                  </a:lnTo>
                  <a:lnTo>
                    <a:pt x="11145" y="243632"/>
                  </a:lnTo>
                  <a:lnTo>
                    <a:pt x="3951" y="291540"/>
                  </a:lnTo>
                  <a:lnTo>
                    <a:pt x="0" y="346549"/>
                  </a:lnTo>
                  <a:lnTo>
                    <a:pt x="5901" y="405143"/>
                  </a:lnTo>
                  <a:lnTo>
                    <a:pt x="10326" y="453649"/>
                  </a:lnTo>
                  <a:lnTo>
                    <a:pt x="31597" y="516202"/>
                  </a:lnTo>
                  <a:lnTo>
                    <a:pt x="58329" y="563047"/>
                  </a:lnTo>
                  <a:lnTo>
                    <a:pt x="75303" y="578512"/>
                  </a:lnTo>
                  <a:lnTo>
                    <a:pt x="95715" y="588114"/>
                  </a:lnTo>
                  <a:lnTo>
                    <a:pt x="133514" y="592350"/>
                  </a:lnTo>
                  <a:lnTo>
                    <a:pt x="172010" y="585547"/>
                  </a:lnTo>
                  <a:lnTo>
                    <a:pt x="204044" y="565999"/>
                  </a:lnTo>
                  <a:lnTo>
                    <a:pt x="219435" y="5536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945375" y="1920577"/>
              <a:ext cx="128532" cy="216614"/>
            </a:xfrm>
            <a:custGeom>
              <a:avLst/>
              <a:gdLst/>
              <a:ahLst/>
              <a:cxnLst/>
              <a:rect l="0" t="0" r="0" b="0"/>
              <a:pathLst>
                <a:path w="128532" h="216614">
                  <a:moveTo>
                    <a:pt x="128531" y="27195"/>
                  </a:moveTo>
                  <a:lnTo>
                    <a:pt x="122942" y="10427"/>
                  </a:lnTo>
                  <a:lnTo>
                    <a:pt x="116616" y="5488"/>
                  </a:lnTo>
                  <a:lnTo>
                    <a:pt x="97110" y="0"/>
                  </a:lnTo>
                  <a:lnTo>
                    <a:pt x="75962" y="3799"/>
                  </a:lnTo>
                  <a:lnTo>
                    <a:pt x="65409" y="8088"/>
                  </a:lnTo>
                  <a:lnTo>
                    <a:pt x="47444" y="25332"/>
                  </a:lnTo>
                  <a:lnTo>
                    <a:pt x="10792" y="79592"/>
                  </a:lnTo>
                  <a:lnTo>
                    <a:pt x="943" y="100785"/>
                  </a:lnTo>
                  <a:lnTo>
                    <a:pt x="0" y="143626"/>
                  </a:lnTo>
                  <a:lnTo>
                    <a:pt x="7130" y="182186"/>
                  </a:lnTo>
                  <a:lnTo>
                    <a:pt x="22241" y="210248"/>
                  </a:lnTo>
                  <a:lnTo>
                    <a:pt x="29595" y="214741"/>
                  </a:lnTo>
                  <a:lnTo>
                    <a:pt x="47125" y="216613"/>
                  </a:lnTo>
                  <a:lnTo>
                    <a:pt x="76725" y="205501"/>
                  </a:lnTo>
                  <a:lnTo>
                    <a:pt x="102133" y="181802"/>
                  </a:lnTo>
                  <a:lnTo>
                    <a:pt x="118890" y="146964"/>
                  </a:lnTo>
                  <a:lnTo>
                    <a:pt x="121127" y="120589"/>
                  </a:lnTo>
                  <a:lnTo>
                    <a:pt x="109944" y="58415"/>
                  </a:lnTo>
                  <a:lnTo>
                    <a:pt x="107474" y="4825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1105492" y="1969993"/>
              <a:ext cx="221099" cy="187666"/>
            </a:xfrm>
            <a:custGeom>
              <a:avLst/>
              <a:gdLst/>
              <a:ahLst/>
              <a:cxnLst/>
              <a:rect l="0" t="0" r="0" b="0"/>
              <a:pathLst>
                <a:path w="221099" h="187666">
                  <a:moveTo>
                    <a:pt x="0" y="40950"/>
                  </a:moveTo>
                  <a:lnTo>
                    <a:pt x="2340" y="74571"/>
                  </a:lnTo>
                  <a:lnTo>
                    <a:pt x="19786" y="126273"/>
                  </a:lnTo>
                  <a:lnTo>
                    <a:pt x="34844" y="181546"/>
                  </a:lnTo>
                  <a:lnTo>
                    <a:pt x="34928" y="187323"/>
                  </a:lnTo>
                  <a:lnTo>
                    <a:pt x="32644" y="187665"/>
                  </a:lnTo>
                  <a:lnTo>
                    <a:pt x="28781" y="184383"/>
                  </a:lnTo>
                  <a:lnTo>
                    <a:pt x="17756" y="162997"/>
                  </a:lnTo>
                  <a:lnTo>
                    <a:pt x="8361" y="102631"/>
                  </a:lnTo>
                  <a:lnTo>
                    <a:pt x="4886" y="76552"/>
                  </a:lnTo>
                  <a:lnTo>
                    <a:pt x="15143" y="20422"/>
                  </a:lnTo>
                  <a:lnTo>
                    <a:pt x="21794" y="14396"/>
                  </a:lnTo>
                  <a:lnTo>
                    <a:pt x="30907" y="11549"/>
                  </a:lnTo>
                  <a:lnTo>
                    <a:pt x="41662" y="10821"/>
                  </a:lnTo>
                  <a:lnTo>
                    <a:pt x="59850" y="16251"/>
                  </a:lnTo>
                  <a:lnTo>
                    <a:pt x="67976" y="20974"/>
                  </a:lnTo>
                  <a:lnTo>
                    <a:pt x="80124" y="38701"/>
                  </a:lnTo>
                  <a:lnTo>
                    <a:pt x="97455" y="82619"/>
                  </a:lnTo>
                  <a:lnTo>
                    <a:pt x="97726" y="87447"/>
                  </a:lnTo>
                  <a:lnTo>
                    <a:pt x="95566" y="88325"/>
                  </a:lnTo>
                  <a:lnTo>
                    <a:pt x="91787" y="86571"/>
                  </a:lnTo>
                  <a:lnTo>
                    <a:pt x="90437" y="81893"/>
                  </a:lnTo>
                  <a:lnTo>
                    <a:pt x="92057" y="67335"/>
                  </a:lnTo>
                  <a:lnTo>
                    <a:pt x="123828" y="8908"/>
                  </a:lnTo>
                  <a:lnTo>
                    <a:pt x="131685" y="3211"/>
                  </a:lnTo>
                  <a:lnTo>
                    <a:pt x="140432" y="583"/>
                  </a:lnTo>
                  <a:lnTo>
                    <a:pt x="149774" y="0"/>
                  </a:lnTo>
                  <a:lnTo>
                    <a:pt x="166392" y="5592"/>
                  </a:lnTo>
                  <a:lnTo>
                    <a:pt x="174099" y="10359"/>
                  </a:lnTo>
                  <a:lnTo>
                    <a:pt x="196124" y="39425"/>
                  </a:lnTo>
                  <a:lnTo>
                    <a:pt x="211879" y="72083"/>
                  </a:lnTo>
                  <a:lnTo>
                    <a:pt x="221098" y="12517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1347647" y="1926710"/>
              <a:ext cx="229357" cy="178990"/>
            </a:xfrm>
            <a:custGeom>
              <a:avLst/>
              <a:gdLst/>
              <a:ahLst/>
              <a:cxnLst/>
              <a:rect l="0" t="0" r="0" b="0"/>
              <a:pathLst>
                <a:path w="229357" h="178990">
                  <a:moveTo>
                    <a:pt x="0" y="73704"/>
                  </a:moveTo>
                  <a:lnTo>
                    <a:pt x="3120" y="116396"/>
                  </a:lnTo>
                  <a:lnTo>
                    <a:pt x="14655" y="158046"/>
                  </a:lnTo>
                  <a:lnTo>
                    <a:pt x="16789" y="159178"/>
                  </a:lnTo>
                  <a:lnTo>
                    <a:pt x="19793" y="132825"/>
                  </a:lnTo>
                  <a:lnTo>
                    <a:pt x="20807" y="74637"/>
                  </a:lnTo>
                  <a:lnTo>
                    <a:pt x="20891" y="60288"/>
                  </a:lnTo>
                  <a:lnTo>
                    <a:pt x="24456" y="49552"/>
                  </a:lnTo>
                  <a:lnTo>
                    <a:pt x="37776" y="34504"/>
                  </a:lnTo>
                  <a:lnTo>
                    <a:pt x="46241" y="33533"/>
                  </a:lnTo>
                  <a:lnTo>
                    <a:pt x="65005" y="41812"/>
                  </a:lnTo>
                  <a:lnTo>
                    <a:pt x="89711" y="71794"/>
                  </a:lnTo>
                  <a:lnTo>
                    <a:pt x="108275" y="108422"/>
                  </a:lnTo>
                  <a:lnTo>
                    <a:pt x="108448" y="107378"/>
                  </a:lnTo>
                  <a:lnTo>
                    <a:pt x="105910" y="69307"/>
                  </a:lnTo>
                  <a:lnTo>
                    <a:pt x="111060" y="33407"/>
                  </a:lnTo>
                  <a:lnTo>
                    <a:pt x="125584" y="6132"/>
                  </a:lnTo>
                  <a:lnTo>
                    <a:pt x="132855" y="1750"/>
                  </a:lnTo>
                  <a:lnTo>
                    <a:pt x="150294" y="0"/>
                  </a:lnTo>
                  <a:lnTo>
                    <a:pt x="166623" y="6242"/>
                  </a:lnTo>
                  <a:lnTo>
                    <a:pt x="174253" y="11182"/>
                  </a:lnTo>
                  <a:lnTo>
                    <a:pt x="196170" y="40491"/>
                  </a:lnTo>
                  <a:lnTo>
                    <a:pt x="220127" y="97666"/>
                  </a:lnTo>
                  <a:lnTo>
                    <a:pt x="229356" y="151487"/>
                  </a:lnTo>
                  <a:lnTo>
                    <a:pt x="227498" y="166766"/>
                  </a:lnTo>
                  <a:lnTo>
                    <a:pt x="221099" y="1789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1627791" y="1895129"/>
              <a:ext cx="126522" cy="189018"/>
            </a:xfrm>
            <a:custGeom>
              <a:avLst/>
              <a:gdLst/>
              <a:ahLst/>
              <a:cxnLst/>
              <a:rect l="0" t="0" r="0" b="0"/>
              <a:pathLst>
                <a:path w="126522" h="189018">
                  <a:moveTo>
                    <a:pt x="14654" y="42114"/>
                  </a:moveTo>
                  <a:lnTo>
                    <a:pt x="0" y="86077"/>
                  </a:lnTo>
                  <a:lnTo>
                    <a:pt x="1084" y="121950"/>
                  </a:lnTo>
                  <a:lnTo>
                    <a:pt x="8814" y="162215"/>
                  </a:lnTo>
                  <a:lnTo>
                    <a:pt x="14270" y="172484"/>
                  </a:lnTo>
                  <a:lnTo>
                    <a:pt x="29691" y="187014"/>
                  </a:lnTo>
                  <a:lnTo>
                    <a:pt x="37547" y="189017"/>
                  </a:lnTo>
                  <a:lnTo>
                    <a:pt x="45124" y="188013"/>
                  </a:lnTo>
                  <a:lnTo>
                    <a:pt x="52515" y="185003"/>
                  </a:lnTo>
                  <a:lnTo>
                    <a:pt x="95307" y="141140"/>
                  </a:lnTo>
                  <a:lnTo>
                    <a:pt x="116410" y="113959"/>
                  </a:lnTo>
                  <a:lnTo>
                    <a:pt x="124220" y="90813"/>
                  </a:lnTo>
                  <a:lnTo>
                    <a:pt x="126521" y="66097"/>
                  </a:lnTo>
                  <a:lnTo>
                    <a:pt x="121586" y="24755"/>
                  </a:lnTo>
                  <a:lnTo>
                    <a:pt x="11993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1863544" y="1642445"/>
              <a:ext cx="10529" cy="431670"/>
            </a:xfrm>
            <a:custGeom>
              <a:avLst/>
              <a:gdLst/>
              <a:ahLst/>
              <a:cxnLst/>
              <a:rect l="0" t="0" r="0" b="0"/>
              <a:pathLst>
                <a:path w="10529" h="431670">
                  <a:moveTo>
                    <a:pt x="10528" y="0"/>
                  </a:moveTo>
                  <a:lnTo>
                    <a:pt x="10528" y="48931"/>
                  </a:lnTo>
                  <a:lnTo>
                    <a:pt x="10528" y="108061"/>
                  </a:lnTo>
                  <a:lnTo>
                    <a:pt x="10528" y="161870"/>
                  </a:lnTo>
                  <a:lnTo>
                    <a:pt x="10528" y="222267"/>
                  </a:lnTo>
                  <a:lnTo>
                    <a:pt x="10528" y="284616"/>
                  </a:lnTo>
                  <a:lnTo>
                    <a:pt x="10528" y="336365"/>
                  </a:lnTo>
                  <a:lnTo>
                    <a:pt x="9358" y="393433"/>
                  </a:lnTo>
                  <a:lnTo>
                    <a:pt x="0" y="4316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1726673" y="1826369"/>
              <a:ext cx="242157" cy="37176"/>
            </a:xfrm>
            <a:custGeom>
              <a:avLst/>
              <a:gdLst/>
              <a:ahLst/>
              <a:cxnLst/>
              <a:rect l="0" t="0" r="0" b="0"/>
              <a:pathLst>
                <a:path w="242157" h="37176">
                  <a:moveTo>
                    <a:pt x="242156" y="5589"/>
                  </a:moveTo>
                  <a:lnTo>
                    <a:pt x="225388" y="0"/>
                  </a:lnTo>
                  <a:lnTo>
                    <a:pt x="172640" y="3272"/>
                  </a:lnTo>
                  <a:lnTo>
                    <a:pt x="115947" y="8251"/>
                  </a:lnTo>
                  <a:lnTo>
                    <a:pt x="52877" y="23487"/>
                  </a:lnTo>
                  <a:lnTo>
                    <a:pt x="0" y="3717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1971122" y="1916574"/>
              <a:ext cx="176692" cy="193561"/>
            </a:xfrm>
            <a:custGeom>
              <a:avLst/>
              <a:gdLst/>
              <a:ahLst/>
              <a:cxnLst/>
              <a:rect l="0" t="0" r="0" b="0"/>
              <a:pathLst>
                <a:path w="176692" h="193561">
                  <a:moveTo>
                    <a:pt x="92463" y="136483"/>
                  </a:moveTo>
                  <a:lnTo>
                    <a:pt x="101528" y="77866"/>
                  </a:lnTo>
                  <a:lnTo>
                    <a:pt x="96969" y="37486"/>
                  </a:lnTo>
                  <a:lnTo>
                    <a:pt x="88226" y="16055"/>
                  </a:lnTo>
                  <a:lnTo>
                    <a:pt x="82620" y="7065"/>
                  </a:lnTo>
                  <a:lnTo>
                    <a:pt x="75372" y="2241"/>
                  </a:lnTo>
                  <a:lnTo>
                    <a:pt x="57961" y="0"/>
                  </a:lnTo>
                  <a:lnTo>
                    <a:pt x="41644" y="6024"/>
                  </a:lnTo>
                  <a:lnTo>
                    <a:pt x="34017" y="10906"/>
                  </a:lnTo>
                  <a:lnTo>
                    <a:pt x="22423" y="25688"/>
                  </a:lnTo>
                  <a:lnTo>
                    <a:pt x="5448" y="63775"/>
                  </a:lnTo>
                  <a:lnTo>
                    <a:pt x="0" y="105841"/>
                  </a:lnTo>
                  <a:lnTo>
                    <a:pt x="6565" y="162882"/>
                  </a:lnTo>
                  <a:lnTo>
                    <a:pt x="12562" y="186820"/>
                  </a:lnTo>
                  <a:lnTo>
                    <a:pt x="19309" y="192268"/>
                  </a:lnTo>
                  <a:lnTo>
                    <a:pt x="28485" y="193560"/>
                  </a:lnTo>
                  <a:lnTo>
                    <a:pt x="39283" y="192082"/>
                  </a:lnTo>
                  <a:lnTo>
                    <a:pt x="47651" y="186417"/>
                  </a:lnTo>
                  <a:lnTo>
                    <a:pt x="79225" y="136357"/>
                  </a:lnTo>
                  <a:lnTo>
                    <a:pt x="88541" y="99271"/>
                  </a:lnTo>
                  <a:lnTo>
                    <a:pt x="92188" y="94127"/>
                  </a:lnTo>
                  <a:lnTo>
                    <a:pt x="96959" y="94208"/>
                  </a:lnTo>
                  <a:lnTo>
                    <a:pt x="102479" y="97771"/>
                  </a:lnTo>
                  <a:lnTo>
                    <a:pt x="111732" y="111089"/>
                  </a:lnTo>
                  <a:lnTo>
                    <a:pt x="126638" y="135198"/>
                  </a:lnTo>
                  <a:lnTo>
                    <a:pt x="132794" y="142645"/>
                  </a:lnTo>
                  <a:lnTo>
                    <a:pt x="148992" y="150920"/>
                  </a:lnTo>
                  <a:lnTo>
                    <a:pt x="176691" y="1575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2189927" y="1631917"/>
              <a:ext cx="10529" cy="452726"/>
            </a:xfrm>
            <a:custGeom>
              <a:avLst/>
              <a:gdLst/>
              <a:ahLst/>
              <a:cxnLst/>
              <a:rect l="0" t="0" r="0" b="0"/>
              <a:pathLst>
                <a:path w="10529" h="452726">
                  <a:moveTo>
                    <a:pt x="0" y="0"/>
                  </a:moveTo>
                  <a:lnTo>
                    <a:pt x="0" y="52050"/>
                  </a:lnTo>
                  <a:lnTo>
                    <a:pt x="0" y="101990"/>
                  </a:lnTo>
                  <a:lnTo>
                    <a:pt x="0" y="155781"/>
                  </a:lnTo>
                  <a:lnTo>
                    <a:pt x="0" y="199087"/>
                  </a:lnTo>
                  <a:lnTo>
                    <a:pt x="0" y="241731"/>
                  </a:lnTo>
                  <a:lnTo>
                    <a:pt x="0" y="305201"/>
                  </a:lnTo>
                  <a:lnTo>
                    <a:pt x="5589" y="357281"/>
                  </a:lnTo>
                  <a:lnTo>
                    <a:pt x="9553" y="414461"/>
                  </a:lnTo>
                  <a:lnTo>
                    <a:pt x="10528" y="4527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2084642" y="1831958"/>
              <a:ext cx="210571" cy="31587"/>
            </a:xfrm>
            <a:custGeom>
              <a:avLst/>
              <a:gdLst/>
              <a:ahLst/>
              <a:cxnLst/>
              <a:rect l="0" t="0" r="0" b="0"/>
              <a:pathLst>
                <a:path w="210571" h="31587">
                  <a:moveTo>
                    <a:pt x="210570" y="0"/>
                  </a:moveTo>
                  <a:lnTo>
                    <a:pt x="151953" y="0"/>
                  </a:lnTo>
                  <a:lnTo>
                    <a:pt x="97779" y="8406"/>
                  </a:lnTo>
                  <a:lnTo>
                    <a:pt x="42018" y="21331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2337326" y="1958300"/>
              <a:ext cx="10529" cy="126343"/>
            </a:xfrm>
            <a:custGeom>
              <a:avLst/>
              <a:gdLst/>
              <a:ahLst/>
              <a:cxnLst/>
              <a:rect l="0" t="0" r="0" b="0"/>
              <a:pathLst>
                <a:path w="10529" h="126343">
                  <a:moveTo>
                    <a:pt x="10528" y="0"/>
                  </a:moveTo>
                  <a:lnTo>
                    <a:pt x="1463" y="58617"/>
                  </a:lnTo>
                  <a:lnTo>
                    <a:pt x="193" y="114188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2316269" y="1821430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2400497" y="1853015"/>
              <a:ext cx="126343" cy="203184"/>
            </a:xfrm>
            <a:custGeom>
              <a:avLst/>
              <a:gdLst/>
              <a:ahLst/>
              <a:cxnLst/>
              <a:rect l="0" t="0" r="0" b="0"/>
              <a:pathLst>
                <a:path w="126343" h="203184">
                  <a:moveTo>
                    <a:pt x="0" y="31586"/>
                  </a:moveTo>
                  <a:lnTo>
                    <a:pt x="2339" y="65208"/>
                  </a:lnTo>
                  <a:lnTo>
                    <a:pt x="22906" y="116909"/>
                  </a:lnTo>
                  <a:lnTo>
                    <a:pt x="56395" y="177742"/>
                  </a:lnTo>
                  <a:lnTo>
                    <a:pt x="70298" y="199489"/>
                  </a:lnTo>
                  <a:lnTo>
                    <a:pt x="76111" y="203183"/>
                  </a:lnTo>
                  <a:lnTo>
                    <a:pt x="81156" y="202136"/>
                  </a:lnTo>
                  <a:lnTo>
                    <a:pt x="85690" y="197928"/>
                  </a:lnTo>
                  <a:lnTo>
                    <a:pt x="90727" y="180775"/>
                  </a:lnTo>
                  <a:lnTo>
                    <a:pt x="99550" y="131635"/>
                  </a:lnTo>
                  <a:lnTo>
                    <a:pt x="105322" y="70802"/>
                  </a:lnTo>
                  <a:lnTo>
                    <a:pt x="116514" y="25684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2590010" y="1829674"/>
              <a:ext cx="164312" cy="297083"/>
            </a:xfrm>
            <a:custGeom>
              <a:avLst/>
              <a:gdLst/>
              <a:ahLst/>
              <a:cxnLst/>
              <a:rect l="0" t="0" r="0" b="0"/>
              <a:pathLst>
                <a:path w="164312" h="297083">
                  <a:moveTo>
                    <a:pt x="0" y="86512"/>
                  </a:moveTo>
                  <a:lnTo>
                    <a:pt x="11178" y="103280"/>
                  </a:lnTo>
                  <a:lnTo>
                    <a:pt x="26025" y="114631"/>
                  </a:lnTo>
                  <a:lnTo>
                    <a:pt x="64152" y="131451"/>
                  </a:lnTo>
                  <a:lnTo>
                    <a:pt x="87784" y="132611"/>
                  </a:lnTo>
                  <a:lnTo>
                    <a:pt x="111545" y="128058"/>
                  </a:lnTo>
                  <a:lnTo>
                    <a:pt x="129904" y="118235"/>
                  </a:lnTo>
                  <a:lnTo>
                    <a:pt x="153394" y="93962"/>
                  </a:lnTo>
                  <a:lnTo>
                    <a:pt x="161762" y="71496"/>
                  </a:lnTo>
                  <a:lnTo>
                    <a:pt x="164311" y="47083"/>
                  </a:lnTo>
                  <a:lnTo>
                    <a:pt x="161544" y="24534"/>
                  </a:lnTo>
                  <a:lnTo>
                    <a:pt x="155660" y="15948"/>
                  </a:lnTo>
                  <a:lnTo>
                    <a:pt x="136642" y="3287"/>
                  </a:lnTo>
                  <a:lnTo>
                    <a:pt x="115712" y="0"/>
                  </a:lnTo>
                  <a:lnTo>
                    <a:pt x="95881" y="3609"/>
                  </a:lnTo>
                  <a:lnTo>
                    <a:pt x="71563" y="18794"/>
                  </a:lnTo>
                  <a:lnTo>
                    <a:pt x="49540" y="40451"/>
                  </a:lnTo>
                  <a:lnTo>
                    <a:pt x="19681" y="96290"/>
                  </a:lnTo>
                  <a:lnTo>
                    <a:pt x="12336" y="154647"/>
                  </a:lnTo>
                  <a:lnTo>
                    <a:pt x="14005" y="209329"/>
                  </a:lnTo>
                  <a:lnTo>
                    <a:pt x="25207" y="243395"/>
                  </a:lnTo>
                  <a:lnTo>
                    <a:pt x="30842" y="254272"/>
                  </a:lnTo>
                  <a:lnTo>
                    <a:pt x="46463" y="269476"/>
                  </a:lnTo>
                  <a:lnTo>
                    <a:pt x="92989" y="291540"/>
                  </a:lnTo>
                  <a:lnTo>
                    <a:pt x="115813" y="2970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768580" y="2172811"/>
              <a:ext cx="1968830" cy="94370"/>
            </a:xfrm>
            <a:custGeom>
              <a:avLst/>
              <a:gdLst/>
              <a:ahLst/>
              <a:cxnLst/>
              <a:rect l="0" t="0" r="0" b="0"/>
              <a:pathLst>
                <a:path w="1968830" h="94370">
                  <a:moveTo>
                    <a:pt x="1968829" y="6588"/>
                  </a:moveTo>
                  <a:lnTo>
                    <a:pt x="1944782" y="16163"/>
                  </a:lnTo>
                  <a:lnTo>
                    <a:pt x="1923359" y="34121"/>
                  </a:lnTo>
                  <a:lnTo>
                    <a:pt x="1888131" y="75551"/>
                  </a:lnTo>
                  <a:lnTo>
                    <a:pt x="1855881" y="91882"/>
                  </a:lnTo>
                  <a:lnTo>
                    <a:pt x="1811101" y="92951"/>
                  </a:lnTo>
                  <a:lnTo>
                    <a:pt x="1784084" y="82406"/>
                  </a:lnTo>
                  <a:lnTo>
                    <a:pt x="1727301" y="46641"/>
                  </a:lnTo>
                  <a:lnTo>
                    <a:pt x="1694104" y="33793"/>
                  </a:lnTo>
                  <a:lnTo>
                    <a:pt x="1668525" y="30377"/>
                  </a:lnTo>
                  <a:lnTo>
                    <a:pt x="1647797" y="35098"/>
                  </a:lnTo>
                  <a:lnTo>
                    <a:pt x="1589348" y="67293"/>
                  </a:lnTo>
                  <a:lnTo>
                    <a:pt x="1578972" y="71625"/>
                  </a:lnTo>
                  <a:lnTo>
                    <a:pt x="1554963" y="73317"/>
                  </a:lnTo>
                  <a:lnTo>
                    <a:pt x="1531035" y="69001"/>
                  </a:lnTo>
                  <a:lnTo>
                    <a:pt x="1473298" y="33981"/>
                  </a:lnTo>
                  <a:lnTo>
                    <a:pt x="1421256" y="5068"/>
                  </a:lnTo>
                  <a:lnTo>
                    <a:pt x="1400250" y="3182"/>
                  </a:lnTo>
                  <a:lnTo>
                    <a:pt x="1379215" y="7414"/>
                  </a:lnTo>
                  <a:lnTo>
                    <a:pt x="1348812" y="22950"/>
                  </a:lnTo>
                  <a:lnTo>
                    <a:pt x="1304069" y="50437"/>
                  </a:lnTo>
                  <a:lnTo>
                    <a:pt x="1283826" y="52203"/>
                  </a:lnTo>
                  <a:lnTo>
                    <a:pt x="1242234" y="43804"/>
                  </a:lnTo>
                  <a:lnTo>
                    <a:pt x="1186583" y="16009"/>
                  </a:lnTo>
                  <a:lnTo>
                    <a:pt x="1160250" y="4926"/>
                  </a:lnTo>
                  <a:lnTo>
                    <a:pt x="1132949" y="0"/>
                  </a:lnTo>
                  <a:lnTo>
                    <a:pt x="1108336" y="4050"/>
                  </a:lnTo>
                  <a:lnTo>
                    <a:pt x="1053224" y="31037"/>
                  </a:lnTo>
                  <a:lnTo>
                    <a:pt x="1000256" y="51733"/>
                  </a:lnTo>
                  <a:lnTo>
                    <a:pt x="979172" y="52779"/>
                  </a:lnTo>
                  <a:lnTo>
                    <a:pt x="958103" y="48174"/>
                  </a:lnTo>
                  <a:lnTo>
                    <a:pt x="894923" y="14114"/>
                  </a:lnTo>
                  <a:lnTo>
                    <a:pt x="873866" y="4863"/>
                  </a:lnTo>
                  <a:lnTo>
                    <a:pt x="852809" y="3092"/>
                  </a:lnTo>
                  <a:lnTo>
                    <a:pt x="831751" y="7373"/>
                  </a:lnTo>
                  <a:lnTo>
                    <a:pt x="768580" y="41198"/>
                  </a:lnTo>
                  <a:lnTo>
                    <a:pt x="734655" y="53367"/>
                  </a:lnTo>
                  <a:lnTo>
                    <a:pt x="689768" y="56323"/>
                  </a:lnTo>
                  <a:lnTo>
                    <a:pt x="647482" y="49140"/>
                  </a:lnTo>
                  <a:lnTo>
                    <a:pt x="598041" y="32584"/>
                  </a:lnTo>
                  <a:lnTo>
                    <a:pt x="571122" y="32179"/>
                  </a:lnTo>
                  <a:lnTo>
                    <a:pt x="532000" y="45106"/>
                  </a:lnTo>
                  <a:lnTo>
                    <a:pt x="477838" y="71639"/>
                  </a:lnTo>
                  <a:lnTo>
                    <a:pt x="437809" y="77725"/>
                  </a:lnTo>
                  <a:lnTo>
                    <a:pt x="413341" y="72909"/>
                  </a:lnTo>
                  <a:lnTo>
                    <a:pt x="357158" y="53796"/>
                  </a:lnTo>
                  <a:lnTo>
                    <a:pt x="331482" y="50966"/>
                  </a:lnTo>
                  <a:lnTo>
                    <a:pt x="290719" y="60551"/>
                  </a:lnTo>
                  <a:lnTo>
                    <a:pt x="230730" y="92669"/>
                  </a:lnTo>
                  <a:lnTo>
                    <a:pt x="207052" y="94369"/>
                  </a:lnTo>
                  <a:lnTo>
                    <a:pt x="148134" y="85928"/>
                  </a:lnTo>
                  <a:lnTo>
                    <a:pt x="91854" y="81958"/>
                  </a:lnTo>
                  <a:lnTo>
                    <a:pt x="30276" y="87853"/>
                  </a:lnTo>
                  <a:lnTo>
                    <a:pt x="0" y="9081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3021678" y="1968829"/>
              <a:ext cx="105286" cy="21058"/>
            </a:xfrm>
            <a:custGeom>
              <a:avLst/>
              <a:gdLst/>
              <a:ahLst/>
              <a:cxnLst/>
              <a:rect l="0" t="0" r="0" b="0"/>
              <a:pathLst>
                <a:path w="105286" h="21058">
                  <a:moveTo>
                    <a:pt x="105285" y="0"/>
                  </a:moveTo>
                  <a:lnTo>
                    <a:pt x="44175" y="1678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0" name="Group 79"/>
          <p:cNvGrpSpPr/>
          <p:nvPr/>
        </p:nvGrpSpPr>
        <p:grpSpPr>
          <a:xfrm>
            <a:off x="3411233" y="1558217"/>
            <a:ext cx="6411856" cy="1168664"/>
            <a:chOff x="3411233" y="1558217"/>
            <a:chExt cx="6411856" cy="1168664"/>
          </a:xfrm>
        </p:grpSpPr>
        <p:sp>
          <p:nvSpPr>
            <p:cNvPr id="51" name="Freeform 50"/>
            <p:cNvSpPr/>
            <p:nvPr/>
          </p:nvSpPr>
          <p:spPr>
            <a:xfrm>
              <a:off x="3463875" y="1589803"/>
              <a:ext cx="115815" cy="147400"/>
            </a:xfrm>
            <a:custGeom>
              <a:avLst/>
              <a:gdLst/>
              <a:ahLst/>
              <a:cxnLst/>
              <a:rect l="0" t="0" r="0" b="0"/>
              <a:pathLst>
                <a:path w="115815" h="147400">
                  <a:moveTo>
                    <a:pt x="0" y="0"/>
                  </a:moveTo>
                  <a:lnTo>
                    <a:pt x="49498" y="59593"/>
                  </a:lnTo>
                  <a:lnTo>
                    <a:pt x="97118" y="116026"/>
                  </a:lnTo>
                  <a:lnTo>
                    <a:pt x="115814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3411233" y="1558217"/>
              <a:ext cx="326384" cy="600126"/>
            </a:xfrm>
            <a:custGeom>
              <a:avLst/>
              <a:gdLst/>
              <a:ahLst/>
              <a:cxnLst/>
              <a:rect l="0" t="0" r="0" b="0"/>
              <a:pathLst>
                <a:path w="326384" h="600126">
                  <a:moveTo>
                    <a:pt x="326383" y="0"/>
                  </a:moveTo>
                  <a:lnTo>
                    <a:pt x="310742" y="26386"/>
                  </a:lnTo>
                  <a:lnTo>
                    <a:pt x="292055" y="69206"/>
                  </a:lnTo>
                  <a:lnTo>
                    <a:pt x="260776" y="126872"/>
                  </a:lnTo>
                  <a:lnTo>
                    <a:pt x="235032" y="180224"/>
                  </a:lnTo>
                  <a:lnTo>
                    <a:pt x="208664" y="240701"/>
                  </a:lnTo>
                  <a:lnTo>
                    <a:pt x="178271" y="294607"/>
                  </a:lnTo>
                  <a:lnTo>
                    <a:pt x="143795" y="355821"/>
                  </a:lnTo>
                  <a:lnTo>
                    <a:pt x="108782" y="419240"/>
                  </a:lnTo>
                  <a:lnTo>
                    <a:pt x="82031" y="473532"/>
                  </a:lnTo>
                  <a:lnTo>
                    <a:pt x="50254" y="533812"/>
                  </a:lnTo>
                  <a:lnTo>
                    <a:pt x="13438" y="584005"/>
                  </a:lnTo>
                  <a:lnTo>
                    <a:pt x="0" y="6001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3513176" y="2000414"/>
              <a:ext cx="156119" cy="204627"/>
            </a:xfrm>
            <a:custGeom>
              <a:avLst/>
              <a:gdLst/>
              <a:ahLst/>
              <a:cxnLst/>
              <a:rect l="0" t="0" r="0" b="0"/>
              <a:pathLst>
                <a:path w="156119" h="204627">
                  <a:moveTo>
                    <a:pt x="140212" y="0"/>
                  </a:moveTo>
                  <a:lnTo>
                    <a:pt x="117855" y="0"/>
                  </a:lnTo>
                  <a:lnTo>
                    <a:pt x="87185" y="11178"/>
                  </a:lnTo>
                  <a:lnTo>
                    <a:pt x="39019" y="58563"/>
                  </a:lnTo>
                  <a:lnTo>
                    <a:pt x="11646" y="97096"/>
                  </a:lnTo>
                  <a:lnTo>
                    <a:pt x="1963" y="121922"/>
                  </a:lnTo>
                  <a:lnTo>
                    <a:pt x="0" y="145435"/>
                  </a:lnTo>
                  <a:lnTo>
                    <a:pt x="4196" y="167583"/>
                  </a:lnTo>
                  <a:lnTo>
                    <a:pt x="13860" y="189125"/>
                  </a:lnTo>
                  <a:lnTo>
                    <a:pt x="22052" y="196273"/>
                  </a:lnTo>
                  <a:lnTo>
                    <a:pt x="43633" y="204216"/>
                  </a:lnTo>
                  <a:lnTo>
                    <a:pt x="65703" y="204626"/>
                  </a:lnTo>
                  <a:lnTo>
                    <a:pt x="86040" y="199740"/>
                  </a:lnTo>
                  <a:lnTo>
                    <a:pt x="102878" y="189769"/>
                  </a:lnTo>
                  <a:lnTo>
                    <a:pt x="147035" y="135969"/>
                  </a:lnTo>
                  <a:lnTo>
                    <a:pt x="154943" y="109174"/>
                  </a:lnTo>
                  <a:lnTo>
                    <a:pt x="156118" y="80107"/>
                  </a:lnTo>
                  <a:lnTo>
                    <a:pt x="144795" y="46352"/>
                  </a:lnTo>
                  <a:lnTo>
                    <a:pt x="129684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3739812" y="1979357"/>
              <a:ext cx="151374" cy="205316"/>
            </a:xfrm>
            <a:custGeom>
              <a:avLst/>
              <a:gdLst/>
              <a:ahLst/>
              <a:cxnLst/>
              <a:rect l="0" t="0" r="0" b="0"/>
              <a:pathLst>
                <a:path w="151374" h="205316">
                  <a:moveTo>
                    <a:pt x="8333" y="21057"/>
                  </a:moveTo>
                  <a:lnTo>
                    <a:pt x="0" y="75202"/>
                  </a:lnTo>
                  <a:lnTo>
                    <a:pt x="1574" y="113139"/>
                  </a:lnTo>
                  <a:lnTo>
                    <a:pt x="17018" y="174170"/>
                  </a:lnTo>
                  <a:lnTo>
                    <a:pt x="28180" y="192832"/>
                  </a:lnTo>
                  <a:lnTo>
                    <a:pt x="36772" y="198745"/>
                  </a:lnTo>
                  <a:lnTo>
                    <a:pt x="58797" y="205315"/>
                  </a:lnTo>
                  <a:lnTo>
                    <a:pt x="81064" y="201995"/>
                  </a:lnTo>
                  <a:lnTo>
                    <a:pt x="101489" y="191551"/>
                  </a:lnTo>
                  <a:lnTo>
                    <a:pt x="126141" y="164771"/>
                  </a:lnTo>
                  <a:lnTo>
                    <a:pt x="141021" y="140692"/>
                  </a:lnTo>
                  <a:lnTo>
                    <a:pt x="151373" y="95239"/>
                  </a:lnTo>
                  <a:lnTo>
                    <a:pt x="148851" y="55905"/>
                  </a:lnTo>
                  <a:lnTo>
                    <a:pt x="12414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4165751" y="1930509"/>
              <a:ext cx="140405" cy="230795"/>
            </a:xfrm>
            <a:custGeom>
              <a:avLst/>
              <a:gdLst/>
              <a:ahLst/>
              <a:cxnLst/>
              <a:rect l="0" t="0" r="0" b="0"/>
              <a:pathLst>
                <a:path w="140405" h="230795">
                  <a:moveTo>
                    <a:pt x="140404" y="38320"/>
                  </a:moveTo>
                  <a:lnTo>
                    <a:pt x="111096" y="9011"/>
                  </a:lnTo>
                  <a:lnTo>
                    <a:pt x="91503" y="1897"/>
                  </a:lnTo>
                  <a:lnTo>
                    <a:pt x="79727" y="0"/>
                  </a:lnTo>
                  <a:lnTo>
                    <a:pt x="60404" y="4131"/>
                  </a:lnTo>
                  <a:lnTo>
                    <a:pt x="51976" y="8508"/>
                  </a:lnTo>
                  <a:lnTo>
                    <a:pt x="39491" y="22730"/>
                  </a:lnTo>
                  <a:lnTo>
                    <a:pt x="6113" y="84033"/>
                  </a:lnTo>
                  <a:lnTo>
                    <a:pt x="0" y="111279"/>
                  </a:lnTo>
                  <a:lnTo>
                    <a:pt x="5608" y="170191"/>
                  </a:lnTo>
                  <a:lnTo>
                    <a:pt x="12645" y="192855"/>
                  </a:lnTo>
                  <a:lnTo>
                    <a:pt x="23571" y="210727"/>
                  </a:lnTo>
                  <a:lnTo>
                    <a:pt x="39345" y="223350"/>
                  </a:lnTo>
                  <a:lnTo>
                    <a:pt x="48465" y="228354"/>
                  </a:lnTo>
                  <a:lnTo>
                    <a:pt x="67957" y="230794"/>
                  </a:lnTo>
                  <a:lnTo>
                    <a:pt x="108819" y="22783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4329354" y="1979465"/>
              <a:ext cx="155787" cy="187677"/>
            </a:xfrm>
            <a:custGeom>
              <a:avLst/>
              <a:gdLst/>
              <a:ahLst/>
              <a:cxnLst/>
              <a:rect l="0" t="0" r="0" b="0"/>
              <a:pathLst>
                <a:path w="155787" h="187677">
                  <a:moveTo>
                    <a:pt x="82086" y="84120"/>
                  </a:moveTo>
                  <a:lnTo>
                    <a:pt x="93265" y="67352"/>
                  </a:lnTo>
                  <a:lnTo>
                    <a:pt x="100216" y="34568"/>
                  </a:lnTo>
                  <a:lnTo>
                    <a:pt x="95603" y="14914"/>
                  </a:lnTo>
                  <a:lnTo>
                    <a:pt x="91097" y="6397"/>
                  </a:lnTo>
                  <a:lnTo>
                    <a:pt x="84584" y="1889"/>
                  </a:lnTo>
                  <a:lnTo>
                    <a:pt x="67989" y="0"/>
                  </a:lnTo>
                  <a:lnTo>
                    <a:pt x="59819" y="3474"/>
                  </a:lnTo>
                  <a:lnTo>
                    <a:pt x="44504" y="16692"/>
                  </a:lnTo>
                  <a:lnTo>
                    <a:pt x="24013" y="53773"/>
                  </a:lnTo>
                  <a:lnTo>
                    <a:pt x="2677" y="116984"/>
                  </a:lnTo>
                  <a:lnTo>
                    <a:pt x="0" y="142400"/>
                  </a:lnTo>
                  <a:lnTo>
                    <a:pt x="5049" y="166174"/>
                  </a:lnTo>
                  <a:lnTo>
                    <a:pt x="9671" y="177427"/>
                  </a:lnTo>
                  <a:lnTo>
                    <a:pt x="16262" y="183760"/>
                  </a:lnTo>
                  <a:lnTo>
                    <a:pt x="24165" y="186811"/>
                  </a:lnTo>
                  <a:lnTo>
                    <a:pt x="32944" y="187676"/>
                  </a:lnTo>
                  <a:lnTo>
                    <a:pt x="41136" y="184743"/>
                  </a:lnTo>
                  <a:lnTo>
                    <a:pt x="78268" y="150880"/>
                  </a:lnTo>
                  <a:lnTo>
                    <a:pt x="86238" y="130559"/>
                  </a:lnTo>
                  <a:lnTo>
                    <a:pt x="88364" y="118589"/>
                  </a:lnTo>
                  <a:lnTo>
                    <a:pt x="92120" y="114118"/>
                  </a:lnTo>
                  <a:lnTo>
                    <a:pt x="96964" y="114647"/>
                  </a:lnTo>
                  <a:lnTo>
                    <a:pt x="108586" y="124594"/>
                  </a:lnTo>
                  <a:lnTo>
                    <a:pt x="155786" y="17887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4516725" y="1985765"/>
              <a:ext cx="136872" cy="194841"/>
            </a:xfrm>
            <a:custGeom>
              <a:avLst/>
              <a:gdLst/>
              <a:ahLst/>
              <a:cxnLst/>
              <a:rect l="0" t="0" r="0" b="0"/>
              <a:pathLst>
                <a:path w="136872" h="194841">
                  <a:moveTo>
                    <a:pt x="0" y="35706"/>
                  </a:moveTo>
                  <a:lnTo>
                    <a:pt x="0" y="89851"/>
                  </a:lnTo>
                  <a:lnTo>
                    <a:pt x="0" y="150386"/>
                  </a:lnTo>
                  <a:lnTo>
                    <a:pt x="6065" y="194840"/>
                  </a:lnTo>
                  <a:lnTo>
                    <a:pt x="5214" y="194437"/>
                  </a:lnTo>
                  <a:lnTo>
                    <a:pt x="3476" y="190660"/>
                  </a:lnTo>
                  <a:lnTo>
                    <a:pt x="458" y="138289"/>
                  </a:lnTo>
                  <a:lnTo>
                    <a:pt x="5679" y="84305"/>
                  </a:lnTo>
                  <a:lnTo>
                    <a:pt x="21343" y="26032"/>
                  </a:lnTo>
                  <a:lnTo>
                    <a:pt x="24757" y="15219"/>
                  </a:lnTo>
                  <a:lnTo>
                    <a:pt x="31713" y="8010"/>
                  </a:lnTo>
                  <a:lnTo>
                    <a:pt x="51919" y="0"/>
                  </a:lnTo>
                  <a:lnTo>
                    <a:pt x="61519" y="1374"/>
                  </a:lnTo>
                  <a:lnTo>
                    <a:pt x="78425" y="12258"/>
                  </a:lnTo>
                  <a:lnTo>
                    <a:pt x="113566" y="68006"/>
                  </a:lnTo>
                  <a:lnTo>
                    <a:pt x="128146" y="99089"/>
                  </a:lnTo>
                  <a:lnTo>
                    <a:pt x="135722" y="153642"/>
                  </a:lnTo>
                  <a:lnTo>
                    <a:pt x="136871" y="17257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4865897" y="1976844"/>
              <a:ext cx="156197" cy="209198"/>
            </a:xfrm>
            <a:custGeom>
              <a:avLst/>
              <a:gdLst/>
              <a:ahLst/>
              <a:cxnLst/>
              <a:rect l="0" t="0" r="0" b="0"/>
              <a:pathLst>
                <a:path w="156197" h="209198">
                  <a:moveTo>
                    <a:pt x="93025" y="97270"/>
                  </a:moveTo>
                  <a:lnTo>
                    <a:pt x="104203" y="80502"/>
                  </a:lnTo>
                  <a:lnTo>
                    <a:pt x="106572" y="62911"/>
                  </a:lnTo>
                  <a:lnTo>
                    <a:pt x="98561" y="23022"/>
                  </a:lnTo>
                  <a:lnTo>
                    <a:pt x="93206" y="15016"/>
                  </a:lnTo>
                  <a:lnTo>
                    <a:pt x="77897" y="3001"/>
                  </a:lnTo>
                  <a:lnTo>
                    <a:pt x="59395" y="0"/>
                  </a:lnTo>
                  <a:lnTo>
                    <a:pt x="49548" y="838"/>
                  </a:lnTo>
                  <a:lnTo>
                    <a:pt x="40644" y="6076"/>
                  </a:lnTo>
                  <a:lnTo>
                    <a:pt x="24511" y="24374"/>
                  </a:lnTo>
                  <a:lnTo>
                    <a:pt x="7864" y="55394"/>
                  </a:lnTo>
                  <a:lnTo>
                    <a:pt x="164" y="114127"/>
                  </a:lnTo>
                  <a:lnTo>
                    <a:pt x="0" y="163616"/>
                  </a:lnTo>
                  <a:lnTo>
                    <a:pt x="4107" y="193827"/>
                  </a:lnTo>
                  <a:lnTo>
                    <a:pt x="10350" y="202585"/>
                  </a:lnTo>
                  <a:lnTo>
                    <a:pt x="19191" y="207255"/>
                  </a:lnTo>
                  <a:lnTo>
                    <a:pt x="29764" y="209197"/>
                  </a:lnTo>
                  <a:lnTo>
                    <a:pt x="39153" y="206983"/>
                  </a:lnTo>
                  <a:lnTo>
                    <a:pt x="55824" y="195164"/>
                  </a:lnTo>
                  <a:lnTo>
                    <a:pt x="78363" y="163190"/>
                  </a:lnTo>
                  <a:lnTo>
                    <a:pt x="97364" y="112587"/>
                  </a:lnTo>
                  <a:lnTo>
                    <a:pt x="99427" y="113331"/>
                  </a:lnTo>
                  <a:lnTo>
                    <a:pt x="104059" y="125465"/>
                  </a:lnTo>
                  <a:lnTo>
                    <a:pt x="113917" y="142556"/>
                  </a:lnTo>
                  <a:lnTo>
                    <a:pt x="129216" y="155611"/>
                  </a:lnTo>
                  <a:lnTo>
                    <a:pt x="156196" y="170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5013893" y="1784631"/>
              <a:ext cx="113469" cy="423140"/>
            </a:xfrm>
            <a:custGeom>
              <a:avLst/>
              <a:gdLst/>
              <a:ahLst/>
              <a:cxnLst/>
              <a:rect l="0" t="0" r="0" b="0"/>
              <a:pathLst>
                <a:path w="113469" h="423140">
                  <a:moveTo>
                    <a:pt x="102957" y="278954"/>
                  </a:moveTo>
                  <a:lnTo>
                    <a:pt x="102957" y="256597"/>
                  </a:lnTo>
                  <a:lnTo>
                    <a:pt x="91778" y="225926"/>
                  </a:lnTo>
                  <a:lnTo>
                    <a:pt x="83806" y="219036"/>
                  </a:lnTo>
                  <a:lnTo>
                    <a:pt x="62470" y="211380"/>
                  </a:lnTo>
                  <a:lnTo>
                    <a:pt x="52569" y="211678"/>
                  </a:lnTo>
                  <a:lnTo>
                    <a:pt x="35329" y="218248"/>
                  </a:lnTo>
                  <a:lnTo>
                    <a:pt x="22987" y="232086"/>
                  </a:lnTo>
                  <a:lnTo>
                    <a:pt x="5532" y="269566"/>
                  </a:lnTo>
                  <a:lnTo>
                    <a:pt x="0" y="305938"/>
                  </a:lnTo>
                  <a:lnTo>
                    <a:pt x="6537" y="366216"/>
                  </a:lnTo>
                  <a:lnTo>
                    <a:pt x="16936" y="401906"/>
                  </a:lnTo>
                  <a:lnTo>
                    <a:pt x="28070" y="419777"/>
                  </a:lnTo>
                  <a:lnTo>
                    <a:pt x="34315" y="423139"/>
                  </a:lnTo>
                  <a:lnTo>
                    <a:pt x="40818" y="423040"/>
                  </a:lnTo>
                  <a:lnTo>
                    <a:pt x="47493" y="420635"/>
                  </a:lnTo>
                  <a:lnTo>
                    <a:pt x="58029" y="408604"/>
                  </a:lnTo>
                  <a:lnTo>
                    <a:pt x="85255" y="345420"/>
                  </a:lnTo>
                  <a:lnTo>
                    <a:pt x="102233" y="284458"/>
                  </a:lnTo>
                  <a:lnTo>
                    <a:pt x="111262" y="232338"/>
                  </a:lnTo>
                  <a:lnTo>
                    <a:pt x="112827" y="174155"/>
                  </a:lnTo>
                  <a:lnTo>
                    <a:pt x="113192" y="131771"/>
                  </a:lnTo>
                  <a:lnTo>
                    <a:pt x="113398" y="71568"/>
                  </a:lnTo>
                  <a:lnTo>
                    <a:pt x="113459" y="19804"/>
                  </a:lnTo>
                  <a:lnTo>
                    <a:pt x="113468" y="4412"/>
                  </a:lnTo>
                  <a:lnTo>
                    <a:pt x="111134" y="0"/>
                  </a:lnTo>
                  <a:lnTo>
                    <a:pt x="107238" y="2907"/>
                  </a:lnTo>
                  <a:lnTo>
                    <a:pt x="102301" y="10695"/>
                  </a:lnTo>
                  <a:lnTo>
                    <a:pt x="95353" y="44012"/>
                  </a:lnTo>
                  <a:lnTo>
                    <a:pt x="93006" y="105597"/>
                  </a:lnTo>
                  <a:lnTo>
                    <a:pt x="92599" y="156749"/>
                  </a:lnTo>
                  <a:lnTo>
                    <a:pt x="92479" y="207780"/>
                  </a:lnTo>
                  <a:lnTo>
                    <a:pt x="92438" y="267538"/>
                  </a:lnTo>
                  <a:lnTo>
                    <a:pt x="93602" y="292598"/>
                  </a:lnTo>
                  <a:lnTo>
                    <a:pt x="102957" y="3210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5166345" y="1711962"/>
              <a:ext cx="139820" cy="464609"/>
            </a:xfrm>
            <a:custGeom>
              <a:avLst/>
              <a:gdLst/>
              <a:ahLst/>
              <a:cxnLst/>
              <a:rect l="0" t="0" r="0" b="0"/>
              <a:pathLst>
                <a:path w="139820" h="464609">
                  <a:moveTo>
                    <a:pt x="97903" y="320038"/>
                  </a:moveTo>
                  <a:lnTo>
                    <a:pt x="92314" y="303270"/>
                  </a:lnTo>
                  <a:lnTo>
                    <a:pt x="87158" y="299501"/>
                  </a:lnTo>
                  <a:lnTo>
                    <a:pt x="80211" y="298157"/>
                  </a:lnTo>
                  <a:lnTo>
                    <a:pt x="72071" y="298432"/>
                  </a:lnTo>
                  <a:lnTo>
                    <a:pt x="43846" y="309996"/>
                  </a:lnTo>
                  <a:lnTo>
                    <a:pt x="18845" y="333830"/>
                  </a:lnTo>
                  <a:lnTo>
                    <a:pt x="2209" y="363119"/>
                  </a:lnTo>
                  <a:lnTo>
                    <a:pt x="0" y="386758"/>
                  </a:lnTo>
                  <a:lnTo>
                    <a:pt x="8115" y="434472"/>
                  </a:lnTo>
                  <a:lnTo>
                    <a:pt x="23206" y="461439"/>
                  </a:lnTo>
                  <a:lnTo>
                    <a:pt x="29388" y="464608"/>
                  </a:lnTo>
                  <a:lnTo>
                    <a:pt x="35849" y="464381"/>
                  </a:lnTo>
                  <a:lnTo>
                    <a:pt x="49266" y="457890"/>
                  </a:lnTo>
                  <a:lnTo>
                    <a:pt x="63029" y="447206"/>
                  </a:lnTo>
                  <a:lnTo>
                    <a:pt x="97932" y="391535"/>
                  </a:lnTo>
                  <a:lnTo>
                    <a:pt x="120396" y="331561"/>
                  </a:lnTo>
                  <a:lnTo>
                    <a:pt x="132384" y="275099"/>
                  </a:lnTo>
                  <a:lnTo>
                    <a:pt x="137756" y="213916"/>
                  </a:lnTo>
                  <a:lnTo>
                    <a:pt x="139347" y="151334"/>
                  </a:lnTo>
                  <a:lnTo>
                    <a:pt x="139819" y="93926"/>
                  </a:lnTo>
                  <a:lnTo>
                    <a:pt x="131573" y="31702"/>
                  </a:lnTo>
                  <a:lnTo>
                    <a:pt x="125346" y="7055"/>
                  </a:lnTo>
                  <a:lnTo>
                    <a:pt x="120878" y="1418"/>
                  </a:lnTo>
                  <a:lnTo>
                    <a:pt x="115559" y="0"/>
                  </a:lnTo>
                  <a:lnTo>
                    <a:pt x="109674" y="1394"/>
                  </a:lnTo>
                  <a:lnTo>
                    <a:pt x="104580" y="5833"/>
                  </a:lnTo>
                  <a:lnTo>
                    <a:pt x="95802" y="20124"/>
                  </a:lnTo>
                  <a:lnTo>
                    <a:pt x="77032" y="82639"/>
                  </a:lnTo>
                  <a:lnTo>
                    <a:pt x="69493" y="131934"/>
                  </a:lnTo>
                  <a:lnTo>
                    <a:pt x="67259" y="183585"/>
                  </a:lnTo>
                  <a:lnTo>
                    <a:pt x="60914" y="242261"/>
                  </a:lnTo>
                  <a:lnTo>
                    <a:pt x="64038" y="304458"/>
                  </a:lnTo>
                  <a:lnTo>
                    <a:pt x="67982" y="354546"/>
                  </a:lnTo>
                  <a:lnTo>
                    <a:pt x="89090" y="410865"/>
                  </a:lnTo>
                  <a:lnTo>
                    <a:pt x="118961" y="45690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5677849" y="1657792"/>
              <a:ext cx="270753" cy="535914"/>
            </a:xfrm>
            <a:custGeom>
              <a:avLst/>
              <a:gdLst/>
              <a:ahLst/>
              <a:cxnLst/>
              <a:rect l="0" t="0" r="0" b="0"/>
              <a:pathLst>
                <a:path w="270753" h="535914">
                  <a:moveTo>
                    <a:pt x="91767" y="37296"/>
                  </a:moveTo>
                  <a:lnTo>
                    <a:pt x="66573" y="99576"/>
                  </a:lnTo>
                  <a:lnTo>
                    <a:pt x="46523" y="161903"/>
                  </a:lnTo>
                  <a:lnTo>
                    <a:pt x="33055" y="177684"/>
                  </a:lnTo>
                  <a:lnTo>
                    <a:pt x="24550" y="183531"/>
                  </a:lnTo>
                  <a:lnTo>
                    <a:pt x="17710" y="183919"/>
                  </a:lnTo>
                  <a:lnTo>
                    <a:pt x="11980" y="180668"/>
                  </a:lnTo>
                  <a:lnTo>
                    <a:pt x="6990" y="174991"/>
                  </a:lnTo>
                  <a:lnTo>
                    <a:pt x="4566" y="156205"/>
                  </a:lnTo>
                  <a:lnTo>
                    <a:pt x="15553" y="93639"/>
                  </a:lnTo>
                  <a:lnTo>
                    <a:pt x="31912" y="48555"/>
                  </a:lnTo>
                  <a:lnTo>
                    <a:pt x="57327" y="11444"/>
                  </a:lnTo>
                  <a:lnTo>
                    <a:pt x="77240" y="2409"/>
                  </a:lnTo>
                  <a:lnTo>
                    <a:pt x="89102" y="0"/>
                  </a:lnTo>
                  <a:lnTo>
                    <a:pt x="99349" y="734"/>
                  </a:lnTo>
                  <a:lnTo>
                    <a:pt x="116974" y="7788"/>
                  </a:lnTo>
                  <a:lnTo>
                    <a:pt x="140050" y="30502"/>
                  </a:lnTo>
                  <a:lnTo>
                    <a:pt x="164430" y="88235"/>
                  </a:lnTo>
                  <a:lnTo>
                    <a:pt x="179300" y="142894"/>
                  </a:lnTo>
                  <a:lnTo>
                    <a:pt x="184383" y="192846"/>
                  </a:lnTo>
                  <a:lnTo>
                    <a:pt x="185889" y="250281"/>
                  </a:lnTo>
                  <a:lnTo>
                    <a:pt x="177993" y="309694"/>
                  </a:lnTo>
                  <a:lnTo>
                    <a:pt x="165168" y="369090"/>
                  </a:lnTo>
                  <a:lnTo>
                    <a:pt x="146710" y="432242"/>
                  </a:lnTo>
                  <a:lnTo>
                    <a:pt x="107731" y="495544"/>
                  </a:lnTo>
                  <a:lnTo>
                    <a:pt x="89504" y="509243"/>
                  </a:lnTo>
                  <a:lnTo>
                    <a:pt x="53922" y="517943"/>
                  </a:lnTo>
                  <a:lnTo>
                    <a:pt x="43140" y="515655"/>
                  </a:lnTo>
                  <a:lnTo>
                    <a:pt x="24922" y="503753"/>
                  </a:lnTo>
                  <a:lnTo>
                    <a:pt x="7100" y="477322"/>
                  </a:lnTo>
                  <a:lnTo>
                    <a:pt x="0" y="441675"/>
                  </a:lnTo>
                  <a:lnTo>
                    <a:pt x="3486" y="407066"/>
                  </a:lnTo>
                  <a:lnTo>
                    <a:pt x="11977" y="388421"/>
                  </a:lnTo>
                  <a:lnTo>
                    <a:pt x="17517" y="380174"/>
                  </a:lnTo>
                  <a:lnTo>
                    <a:pt x="25889" y="374676"/>
                  </a:lnTo>
                  <a:lnTo>
                    <a:pt x="47670" y="368566"/>
                  </a:lnTo>
                  <a:lnTo>
                    <a:pt x="57690" y="369277"/>
                  </a:lnTo>
                  <a:lnTo>
                    <a:pt x="75062" y="376306"/>
                  </a:lnTo>
                  <a:lnTo>
                    <a:pt x="134264" y="427958"/>
                  </a:lnTo>
                  <a:lnTo>
                    <a:pt x="178241" y="487972"/>
                  </a:lnTo>
                  <a:lnTo>
                    <a:pt x="198050" y="507828"/>
                  </a:lnTo>
                  <a:lnTo>
                    <a:pt x="249826" y="534292"/>
                  </a:lnTo>
                  <a:lnTo>
                    <a:pt x="256801" y="535913"/>
                  </a:lnTo>
                  <a:lnTo>
                    <a:pt x="261452" y="535823"/>
                  </a:lnTo>
                  <a:lnTo>
                    <a:pt x="270752" y="53213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6127585" y="2010913"/>
              <a:ext cx="168457" cy="189543"/>
            </a:xfrm>
            <a:custGeom>
              <a:avLst/>
              <a:gdLst/>
              <a:ahLst/>
              <a:cxnLst/>
              <a:rect l="0" t="0" r="0" b="0"/>
              <a:pathLst>
                <a:path w="168457" h="189543">
                  <a:moveTo>
                    <a:pt x="0" y="31615"/>
                  </a:moveTo>
                  <a:lnTo>
                    <a:pt x="5589" y="93708"/>
                  </a:lnTo>
                  <a:lnTo>
                    <a:pt x="15619" y="136904"/>
                  </a:lnTo>
                  <a:lnTo>
                    <a:pt x="15092" y="136902"/>
                  </a:lnTo>
                  <a:lnTo>
                    <a:pt x="13571" y="133392"/>
                  </a:lnTo>
                  <a:lnTo>
                    <a:pt x="10929" y="81485"/>
                  </a:lnTo>
                  <a:lnTo>
                    <a:pt x="16197" y="33147"/>
                  </a:lnTo>
                  <a:lnTo>
                    <a:pt x="30796" y="6073"/>
                  </a:lnTo>
                  <a:lnTo>
                    <a:pt x="38078" y="1719"/>
                  </a:lnTo>
                  <a:lnTo>
                    <a:pt x="55528" y="0"/>
                  </a:lnTo>
                  <a:lnTo>
                    <a:pt x="63925" y="3520"/>
                  </a:lnTo>
                  <a:lnTo>
                    <a:pt x="101413" y="38401"/>
                  </a:lnTo>
                  <a:lnTo>
                    <a:pt x="133703" y="93484"/>
                  </a:lnTo>
                  <a:lnTo>
                    <a:pt x="154001" y="147257"/>
                  </a:lnTo>
                  <a:lnTo>
                    <a:pt x="168456" y="1895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6308028" y="2021471"/>
              <a:ext cx="103828" cy="188647"/>
            </a:xfrm>
            <a:custGeom>
              <a:avLst/>
              <a:gdLst/>
              <a:ahLst/>
              <a:cxnLst/>
              <a:rect l="0" t="0" r="0" b="0"/>
              <a:pathLst>
                <a:path w="103828" h="188647">
                  <a:moveTo>
                    <a:pt x="9070" y="0"/>
                  </a:moveTo>
                  <a:lnTo>
                    <a:pt x="5" y="58617"/>
                  </a:lnTo>
                  <a:lnTo>
                    <a:pt x="0" y="113961"/>
                  </a:lnTo>
                  <a:lnTo>
                    <a:pt x="8202" y="159458"/>
                  </a:lnTo>
                  <a:lnTo>
                    <a:pt x="18823" y="180445"/>
                  </a:lnTo>
                  <a:lnTo>
                    <a:pt x="27270" y="185807"/>
                  </a:lnTo>
                  <a:lnTo>
                    <a:pt x="49135" y="188646"/>
                  </a:lnTo>
                  <a:lnTo>
                    <a:pt x="58007" y="185425"/>
                  </a:lnTo>
                  <a:lnTo>
                    <a:pt x="70984" y="172489"/>
                  </a:lnTo>
                  <a:lnTo>
                    <a:pt x="92670" y="117153"/>
                  </a:lnTo>
                  <a:lnTo>
                    <a:pt x="100521" y="78386"/>
                  </a:lnTo>
                  <a:lnTo>
                    <a:pt x="103827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6443440" y="2033930"/>
              <a:ext cx="210571" cy="187584"/>
            </a:xfrm>
            <a:custGeom>
              <a:avLst/>
              <a:gdLst/>
              <a:ahLst/>
              <a:cxnLst/>
              <a:rect l="0" t="0" r="0" b="0"/>
              <a:pathLst>
                <a:path w="210571" h="187584">
                  <a:moveTo>
                    <a:pt x="0" y="40184"/>
                  </a:moveTo>
                  <a:lnTo>
                    <a:pt x="3120" y="94328"/>
                  </a:lnTo>
                  <a:lnTo>
                    <a:pt x="9066" y="154864"/>
                  </a:lnTo>
                  <a:lnTo>
                    <a:pt x="9553" y="161091"/>
                  </a:lnTo>
                  <a:lnTo>
                    <a:pt x="9879" y="160563"/>
                  </a:lnTo>
                  <a:lnTo>
                    <a:pt x="13591" y="100982"/>
                  </a:lnTo>
                  <a:lnTo>
                    <a:pt x="25172" y="52323"/>
                  </a:lnTo>
                  <a:lnTo>
                    <a:pt x="30819" y="47107"/>
                  </a:lnTo>
                  <a:lnTo>
                    <a:pt x="38093" y="45969"/>
                  </a:lnTo>
                  <a:lnTo>
                    <a:pt x="46453" y="47550"/>
                  </a:lnTo>
                  <a:lnTo>
                    <a:pt x="53195" y="52113"/>
                  </a:lnTo>
                  <a:lnTo>
                    <a:pt x="75542" y="87774"/>
                  </a:lnTo>
                  <a:lnTo>
                    <a:pt x="96550" y="133942"/>
                  </a:lnTo>
                  <a:lnTo>
                    <a:pt x="99462" y="136615"/>
                  </a:lnTo>
                  <a:lnTo>
                    <a:pt x="101403" y="133717"/>
                  </a:lnTo>
                  <a:lnTo>
                    <a:pt x="104774" y="75637"/>
                  </a:lnTo>
                  <a:lnTo>
                    <a:pt x="108304" y="22317"/>
                  </a:lnTo>
                  <a:lnTo>
                    <a:pt x="110807" y="10725"/>
                  </a:lnTo>
                  <a:lnTo>
                    <a:pt x="115985" y="4167"/>
                  </a:lnTo>
                  <a:lnTo>
                    <a:pt x="122946" y="965"/>
                  </a:lnTo>
                  <a:lnTo>
                    <a:pt x="131098" y="0"/>
                  </a:lnTo>
                  <a:lnTo>
                    <a:pt x="138871" y="2866"/>
                  </a:lnTo>
                  <a:lnTo>
                    <a:pt x="153748" y="15409"/>
                  </a:lnTo>
                  <a:lnTo>
                    <a:pt x="173956" y="59293"/>
                  </a:lnTo>
                  <a:lnTo>
                    <a:pt x="192823" y="119216"/>
                  </a:lnTo>
                  <a:lnTo>
                    <a:pt x="207425" y="170131"/>
                  </a:lnTo>
                  <a:lnTo>
                    <a:pt x="210570" y="1875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6654010" y="1684559"/>
              <a:ext cx="192807" cy="460932"/>
            </a:xfrm>
            <a:custGeom>
              <a:avLst/>
              <a:gdLst/>
              <a:ahLst/>
              <a:cxnLst/>
              <a:rect l="0" t="0" r="0" b="0"/>
              <a:pathLst>
                <a:path w="192807" h="460932">
                  <a:moveTo>
                    <a:pt x="31585" y="0"/>
                  </a:moveTo>
                  <a:lnTo>
                    <a:pt x="31585" y="48931"/>
                  </a:lnTo>
                  <a:lnTo>
                    <a:pt x="34705" y="103015"/>
                  </a:lnTo>
                  <a:lnTo>
                    <a:pt x="38821" y="146390"/>
                  </a:lnTo>
                  <a:lnTo>
                    <a:pt x="40651" y="189065"/>
                  </a:lnTo>
                  <a:lnTo>
                    <a:pt x="41681" y="252551"/>
                  </a:lnTo>
                  <a:lnTo>
                    <a:pt x="41985" y="315816"/>
                  </a:lnTo>
                  <a:lnTo>
                    <a:pt x="42076" y="367836"/>
                  </a:lnTo>
                  <a:lnTo>
                    <a:pt x="40937" y="419146"/>
                  </a:lnTo>
                  <a:lnTo>
                    <a:pt x="38989" y="419811"/>
                  </a:lnTo>
                  <a:lnTo>
                    <a:pt x="36521" y="416745"/>
                  </a:lnTo>
                  <a:lnTo>
                    <a:pt x="36899" y="403979"/>
                  </a:lnTo>
                  <a:lnTo>
                    <a:pt x="53110" y="346858"/>
                  </a:lnTo>
                  <a:lnTo>
                    <a:pt x="61039" y="327295"/>
                  </a:lnTo>
                  <a:lnTo>
                    <a:pt x="72362" y="310801"/>
                  </a:lnTo>
                  <a:lnTo>
                    <a:pt x="88313" y="298791"/>
                  </a:lnTo>
                  <a:lnTo>
                    <a:pt x="97480" y="293951"/>
                  </a:lnTo>
                  <a:lnTo>
                    <a:pt x="117023" y="291692"/>
                  </a:lnTo>
                  <a:lnTo>
                    <a:pt x="127148" y="292727"/>
                  </a:lnTo>
                  <a:lnTo>
                    <a:pt x="144638" y="303236"/>
                  </a:lnTo>
                  <a:lnTo>
                    <a:pt x="174930" y="332990"/>
                  </a:lnTo>
                  <a:lnTo>
                    <a:pt x="190782" y="365516"/>
                  </a:lnTo>
                  <a:lnTo>
                    <a:pt x="192806" y="388229"/>
                  </a:lnTo>
                  <a:lnTo>
                    <a:pt x="188637" y="408853"/>
                  </a:lnTo>
                  <a:lnTo>
                    <a:pt x="178986" y="425817"/>
                  </a:lnTo>
                  <a:lnTo>
                    <a:pt x="163777" y="438037"/>
                  </a:lnTo>
                  <a:lnTo>
                    <a:pt x="125418" y="455413"/>
                  </a:lnTo>
                  <a:lnTo>
                    <a:pt x="88893" y="460931"/>
                  </a:lnTo>
                  <a:lnTo>
                    <a:pt x="43036" y="454390"/>
                  </a:lnTo>
                  <a:lnTo>
                    <a:pt x="14311" y="445160"/>
                  </a:lnTo>
                  <a:lnTo>
                    <a:pt x="0" y="4316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6846323" y="1963812"/>
              <a:ext cx="123626" cy="205059"/>
            </a:xfrm>
            <a:custGeom>
              <a:avLst/>
              <a:gdLst/>
              <a:ahLst/>
              <a:cxnLst/>
              <a:rect l="0" t="0" r="0" b="0"/>
              <a:pathLst>
                <a:path w="123626" h="205059">
                  <a:moveTo>
                    <a:pt x="7729" y="89245"/>
                  </a:moveTo>
                  <a:lnTo>
                    <a:pt x="24497" y="100423"/>
                  </a:lnTo>
                  <a:lnTo>
                    <a:pt x="57281" y="107375"/>
                  </a:lnTo>
                  <a:lnTo>
                    <a:pt x="91041" y="103845"/>
                  </a:lnTo>
                  <a:lnTo>
                    <a:pt x="109487" y="92224"/>
                  </a:lnTo>
                  <a:lnTo>
                    <a:pt x="117682" y="84212"/>
                  </a:lnTo>
                  <a:lnTo>
                    <a:pt x="121974" y="73021"/>
                  </a:lnTo>
                  <a:lnTo>
                    <a:pt x="123625" y="44990"/>
                  </a:lnTo>
                  <a:lnTo>
                    <a:pt x="117340" y="22393"/>
                  </a:lnTo>
                  <a:lnTo>
                    <a:pt x="112388" y="13091"/>
                  </a:lnTo>
                  <a:lnTo>
                    <a:pt x="103238" y="6890"/>
                  </a:lnTo>
                  <a:lnTo>
                    <a:pt x="77473" y="0"/>
                  </a:lnTo>
                  <a:lnTo>
                    <a:pt x="55884" y="3177"/>
                  </a:lnTo>
                  <a:lnTo>
                    <a:pt x="38490" y="13558"/>
                  </a:lnTo>
                  <a:lnTo>
                    <a:pt x="22960" y="29870"/>
                  </a:lnTo>
                  <a:lnTo>
                    <a:pt x="6652" y="64373"/>
                  </a:lnTo>
                  <a:lnTo>
                    <a:pt x="0" y="109821"/>
                  </a:lnTo>
                  <a:lnTo>
                    <a:pt x="4684" y="136994"/>
                  </a:lnTo>
                  <a:lnTo>
                    <a:pt x="20474" y="168903"/>
                  </a:lnTo>
                  <a:lnTo>
                    <a:pt x="26755" y="177445"/>
                  </a:lnTo>
                  <a:lnTo>
                    <a:pt x="46210" y="190056"/>
                  </a:lnTo>
                  <a:lnTo>
                    <a:pt x="80351" y="200613"/>
                  </a:lnTo>
                  <a:lnTo>
                    <a:pt x="113014" y="20505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6998031" y="1992776"/>
              <a:ext cx="140291" cy="188891"/>
            </a:xfrm>
            <a:custGeom>
              <a:avLst/>
              <a:gdLst/>
              <a:ahLst/>
              <a:cxnLst/>
              <a:rect l="0" t="0" r="0" b="0"/>
              <a:pathLst>
                <a:path w="140291" h="188891">
                  <a:moveTo>
                    <a:pt x="35005" y="49752"/>
                  </a:moveTo>
                  <a:lnTo>
                    <a:pt x="40595" y="108369"/>
                  </a:lnTo>
                  <a:lnTo>
                    <a:pt x="52963" y="161373"/>
                  </a:lnTo>
                  <a:lnTo>
                    <a:pt x="59755" y="184759"/>
                  </a:lnTo>
                  <a:lnTo>
                    <a:pt x="59694" y="188890"/>
                  </a:lnTo>
                  <a:lnTo>
                    <a:pt x="57313" y="188134"/>
                  </a:lnTo>
                  <a:lnTo>
                    <a:pt x="48429" y="176766"/>
                  </a:lnTo>
                  <a:lnTo>
                    <a:pt x="22504" y="118182"/>
                  </a:lnTo>
                  <a:lnTo>
                    <a:pt x="3622" y="60973"/>
                  </a:lnTo>
                  <a:lnTo>
                    <a:pt x="45" y="50214"/>
                  </a:lnTo>
                  <a:lnTo>
                    <a:pt x="0" y="40701"/>
                  </a:lnTo>
                  <a:lnTo>
                    <a:pt x="6190" y="23892"/>
                  </a:lnTo>
                  <a:lnTo>
                    <a:pt x="19859" y="11743"/>
                  </a:lnTo>
                  <a:lnTo>
                    <a:pt x="28417" y="6865"/>
                  </a:lnTo>
                  <a:lnTo>
                    <a:pt x="68408" y="0"/>
                  </a:lnTo>
                  <a:lnTo>
                    <a:pt x="122375" y="5823"/>
                  </a:lnTo>
                  <a:lnTo>
                    <a:pt x="140290" y="763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7185144" y="1950698"/>
              <a:ext cx="177355" cy="252289"/>
            </a:xfrm>
            <a:custGeom>
              <a:avLst/>
              <a:gdLst/>
              <a:ahLst/>
              <a:cxnLst/>
              <a:rect l="0" t="0" r="0" b="0"/>
              <a:pathLst>
                <a:path w="177355" h="252289">
                  <a:moveTo>
                    <a:pt x="153218" y="18131"/>
                  </a:moveTo>
                  <a:lnTo>
                    <a:pt x="136450" y="6952"/>
                  </a:lnTo>
                  <a:lnTo>
                    <a:pt x="98077" y="0"/>
                  </a:lnTo>
                  <a:lnTo>
                    <a:pt x="75679" y="4614"/>
                  </a:lnTo>
                  <a:lnTo>
                    <a:pt x="19130" y="39850"/>
                  </a:lnTo>
                  <a:lnTo>
                    <a:pt x="11184" y="46648"/>
                  </a:lnTo>
                  <a:lnTo>
                    <a:pt x="2355" y="66680"/>
                  </a:lnTo>
                  <a:lnTo>
                    <a:pt x="0" y="78573"/>
                  </a:lnTo>
                  <a:lnTo>
                    <a:pt x="770" y="88841"/>
                  </a:lnTo>
                  <a:lnTo>
                    <a:pt x="7865" y="106489"/>
                  </a:lnTo>
                  <a:lnTo>
                    <a:pt x="21937" y="119012"/>
                  </a:lnTo>
                  <a:lnTo>
                    <a:pt x="41059" y="127308"/>
                  </a:lnTo>
                  <a:lnTo>
                    <a:pt x="99440" y="138659"/>
                  </a:lnTo>
                  <a:lnTo>
                    <a:pt x="141296" y="160135"/>
                  </a:lnTo>
                  <a:lnTo>
                    <a:pt x="158058" y="173270"/>
                  </a:lnTo>
                  <a:lnTo>
                    <a:pt x="175060" y="199409"/>
                  </a:lnTo>
                  <a:lnTo>
                    <a:pt x="177354" y="219192"/>
                  </a:lnTo>
                  <a:lnTo>
                    <a:pt x="176328" y="229380"/>
                  </a:lnTo>
                  <a:lnTo>
                    <a:pt x="170965" y="237342"/>
                  </a:lnTo>
                  <a:lnTo>
                    <a:pt x="152527" y="249309"/>
                  </a:lnTo>
                  <a:lnTo>
                    <a:pt x="125615" y="252288"/>
                  </a:lnTo>
                  <a:lnTo>
                    <a:pt x="77579" y="247388"/>
                  </a:lnTo>
                  <a:lnTo>
                    <a:pt x="38780" y="238527"/>
                  </a:lnTo>
                  <a:lnTo>
                    <a:pt x="16348" y="22870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7706860" y="2084642"/>
              <a:ext cx="10529" cy="136872"/>
            </a:xfrm>
            <a:custGeom>
              <a:avLst/>
              <a:gdLst/>
              <a:ahLst/>
              <a:cxnLst/>
              <a:rect l="0" t="0" r="0" b="0"/>
              <a:pathLst>
                <a:path w="10529" h="136872">
                  <a:moveTo>
                    <a:pt x="0" y="0"/>
                  </a:moveTo>
                  <a:lnTo>
                    <a:pt x="8333" y="48931"/>
                  </a:lnTo>
                  <a:lnTo>
                    <a:pt x="10095" y="108061"/>
                  </a:lnTo>
                  <a:lnTo>
                    <a:pt x="10528" y="1368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7717388" y="193724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7835775" y="2038445"/>
              <a:ext cx="165884" cy="204092"/>
            </a:xfrm>
            <a:custGeom>
              <a:avLst/>
              <a:gdLst/>
              <a:ahLst/>
              <a:cxnLst/>
              <a:rect l="0" t="0" r="0" b="0"/>
              <a:pathLst>
                <a:path w="165884" h="204092">
                  <a:moveTo>
                    <a:pt x="7955" y="67254"/>
                  </a:moveTo>
                  <a:lnTo>
                    <a:pt x="17020" y="125871"/>
                  </a:lnTo>
                  <a:lnTo>
                    <a:pt x="29744" y="185587"/>
                  </a:lnTo>
                  <a:lnTo>
                    <a:pt x="33009" y="198785"/>
                  </a:lnTo>
                  <a:lnTo>
                    <a:pt x="32847" y="204074"/>
                  </a:lnTo>
                  <a:lnTo>
                    <a:pt x="30399" y="204091"/>
                  </a:lnTo>
                  <a:lnTo>
                    <a:pt x="26427" y="200593"/>
                  </a:lnTo>
                  <a:lnTo>
                    <a:pt x="15248" y="173312"/>
                  </a:lnTo>
                  <a:lnTo>
                    <a:pt x="2160" y="114937"/>
                  </a:lnTo>
                  <a:lnTo>
                    <a:pt x="0" y="72544"/>
                  </a:lnTo>
                  <a:lnTo>
                    <a:pt x="12266" y="15308"/>
                  </a:lnTo>
                  <a:lnTo>
                    <a:pt x="19018" y="8057"/>
                  </a:lnTo>
                  <a:lnTo>
                    <a:pt x="38998" y="0"/>
                  </a:lnTo>
                  <a:lnTo>
                    <a:pt x="49708" y="1361"/>
                  </a:lnTo>
                  <a:lnTo>
                    <a:pt x="70965" y="12232"/>
                  </a:lnTo>
                  <a:lnTo>
                    <a:pt x="102664" y="43672"/>
                  </a:lnTo>
                  <a:lnTo>
                    <a:pt x="143895" y="106840"/>
                  </a:lnTo>
                  <a:lnTo>
                    <a:pt x="156110" y="130472"/>
                  </a:lnTo>
                  <a:lnTo>
                    <a:pt x="165883" y="1935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8245754" y="2071007"/>
              <a:ext cx="398143" cy="245263"/>
            </a:xfrm>
            <a:custGeom>
              <a:avLst/>
              <a:gdLst/>
              <a:ahLst/>
              <a:cxnLst/>
              <a:rect l="0" t="0" r="0" b="0"/>
              <a:pathLst>
                <a:path w="398143" h="245263">
                  <a:moveTo>
                    <a:pt x="166515" y="97863"/>
                  </a:moveTo>
                  <a:lnTo>
                    <a:pt x="163396" y="55171"/>
                  </a:lnTo>
                  <a:lnTo>
                    <a:pt x="156940" y="35605"/>
                  </a:lnTo>
                  <a:lnTo>
                    <a:pt x="146272" y="19110"/>
                  </a:lnTo>
                  <a:lnTo>
                    <a:pt x="130612" y="7100"/>
                  </a:lnTo>
                  <a:lnTo>
                    <a:pt x="121523" y="2259"/>
                  </a:lnTo>
                  <a:lnTo>
                    <a:pt x="98945" y="0"/>
                  </a:lnTo>
                  <a:lnTo>
                    <a:pt x="74483" y="4066"/>
                  </a:lnTo>
                  <a:lnTo>
                    <a:pt x="51913" y="13671"/>
                  </a:lnTo>
                  <a:lnTo>
                    <a:pt x="33303" y="31979"/>
                  </a:lnTo>
                  <a:lnTo>
                    <a:pt x="7880" y="76270"/>
                  </a:lnTo>
                  <a:lnTo>
                    <a:pt x="0" y="134455"/>
                  </a:lnTo>
                  <a:lnTo>
                    <a:pt x="974" y="176815"/>
                  </a:lnTo>
                  <a:lnTo>
                    <a:pt x="9493" y="200803"/>
                  </a:lnTo>
                  <a:lnTo>
                    <a:pt x="17380" y="209774"/>
                  </a:lnTo>
                  <a:lnTo>
                    <a:pt x="38622" y="222860"/>
                  </a:lnTo>
                  <a:lnTo>
                    <a:pt x="48497" y="224479"/>
                  </a:lnTo>
                  <a:lnTo>
                    <a:pt x="57421" y="223218"/>
                  </a:lnTo>
                  <a:lnTo>
                    <a:pt x="65710" y="220037"/>
                  </a:lnTo>
                  <a:lnTo>
                    <a:pt x="78039" y="207145"/>
                  </a:lnTo>
                  <a:lnTo>
                    <a:pt x="99275" y="159004"/>
                  </a:lnTo>
                  <a:lnTo>
                    <a:pt x="110642" y="107297"/>
                  </a:lnTo>
                  <a:lnTo>
                    <a:pt x="111719" y="93624"/>
                  </a:lnTo>
                  <a:lnTo>
                    <a:pt x="113607" y="88018"/>
                  </a:lnTo>
                  <a:lnTo>
                    <a:pt x="116035" y="87790"/>
                  </a:lnTo>
                  <a:lnTo>
                    <a:pt x="121853" y="96896"/>
                  </a:lnTo>
                  <a:lnTo>
                    <a:pt x="138239" y="128218"/>
                  </a:lnTo>
                  <a:lnTo>
                    <a:pt x="163660" y="157281"/>
                  </a:lnTo>
                  <a:lnTo>
                    <a:pt x="172801" y="160872"/>
                  </a:lnTo>
                  <a:lnTo>
                    <a:pt x="195435" y="161742"/>
                  </a:lnTo>
                  <a:lnTo>
                    <a:pt x="204512" y="156827"/>
                  </a:lnTo>
                  <a:lnTo>
                    <a:pt x="217718" y="138887"/>
                  </a:lnTo>
                  <a:lnTo>
                    <a:pt x="231730" y="108069"/>
                  </a:lnTo>
                  <a:lnTo>
                    <a:pt x="234558" y="107006"/>
                  </a:lnTo>
                  <a:lnTo>
                    <a:pt x="246954" y="162698"/>
                  </a:lnTo>
                  <a:lnTo>
                    <a:pt x="249060" y="187900"/>
                  </a:lnTo>
                  <a:lnTo>
                    <a:pt x="248451" y="191813"/>
                  </a:lnTo>
                  <a:lnTo>
                    <a:pt x="246875" y="189742"/>
                  </a:lnTo>
                  <a:lnTo>
                    <a:pt x="243175" y="174963"/>
                  </a:lnTo>
                  <a:lnTo>
                    <a:pt x="235015" y="119599"/>
                  </a:lnTo>
                  <a:lnTo>
                    <a:pt x="236854" y="81947"/>
                  </a:lnTo>
                  <a:lnTo>
                    <a:pt x="244809" y="46744"/>
                  </a:lnTo>
                  <a:lnTo>
                    <a:pt x="257464" y="27960"/>
                  </a:lnTo>
                  <a:lnTo>
                    <a:pt x="265752" y="19676"/>
                  </a:lnTo>
                  <a:lnTo>
                    <a:pt x="274787" y="15323"/>
                  </a:lnTo>
                  <a:lnTo>
                    <a:pt x="294185" y="13605"/>
                  </a:lnTo>
                  <a:lnTo>
                    <a:pt x="311384" y="19861"/>
                  </a:lnTo>
                  <a:lnTo>
                    <a:pt x="319247" y="24804"/>
                  </a:lnTo>
                  <a:lnTo>
                    <a:pt x="331102" y="42776"/>
                  </a:lnTo>
                  <a:lnTo>
                    <a:pt x="353834" y="98030"/>
                  </a:lnTo>
                  <a:lnTo>
                    <a:pt x="372449" y="149629"/>
                  </a:lnTo>
                  <a:lnTo>
                    <a:pt x="390974" y="211944"/>
                  </a:lnTo>
                  <a:lnTo>
                    <a:pt x="398142" y="24526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8675482" y="2147813"/>
              <a:ext cx="84229" cy="136871"/>
            </a:xfrm>
            <a:custGeom>
              <a:avLst/>
              <a:gdLst/>
              <a:ahLst/>
              <a:cxnLst/>
              <a:rect l="0" t="0" r="0" b="0"/>
              <a:pathLst>
                <a:path w="84229" h="136871">
                  <a:moveTo>
                    <a:pt x="0" y="0"/>
                  </a:moveTo>
                  <a:lnTo>
                    <a:pt x="14572" y="42692"/>
                  </a:lnTo>
                  <a:lnTo>
                    <a:pt x="52997" y="102216"/>
                  </a:lnTo>
                  <a:lnTo>
                    <a:pt x="84228" y="1368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8570197" y="2126756"/>
              <a:ext cx="284270" cy="600125"/>
            </a:xfrm>
            <a:custGeom>
              <a:avLst/>
              <a:gdLst/>
              <a:ahLst/>
              <a:cxnLst/>
              <a:rect l="0" t="0" r="0" b="0"/>
              <a:pathLst>
                <a:path w="284270" h="600125">
                  <a:moveTo>
                    <a:pt x="284269" y="0"/>
                  </a:moveTo>
                  <a:lnTo>
                    <a:pt x="257906" y="59941"/>
                  </a:lnTo>
                  <a:lnTo>
                    <a:pt x="223497" y="118948"/>
                  </a:lnTo>
                  <a:lnTo>
                    <a:pt x="194146" y="174751"/>
                  </a:lnTo>
                  <a:lnTo>
                    <a:pt x="164170" y="232239"/>
                  </a:lnTo>
                  <a:lnTo>
                    <a:pt x="135338" y="293261"/>
                  </a:lnTo>
                  <a:lnTo>
                    <a:pt x="111307" y="345014"/>
                  </a:lnTo>
                  <a:lnTo>
                    <a:pt x="87150" y="397177"/>
                  </a:lnTo>
                  <a:lnTo>
                    <a:pt x="65178" y="447212"/>
                  </a:lnTo>
                  <a:lnTo>
                    <a:pt x="45543" y="500986"/>
                  </a:lnTo>
                  <a:lnTo>
                    <a:pt x="19154" y="557433"/>
                  </a:lnTo>
                  <a:lnTo>
                    <a:pt x="0" y="60012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9098900" y="2073565"/>
              <a:ext cx="149303" cy="266718"/>
            </a:xfrm>
            <a:custGeom>
              <a:avLst/>
              <a:gdLst/>
              <a:ahLst/>
              <a:cxnLst/>
              <a:rect l="0" t="0" r="0" b="0"/>
              <a:pathLst>
                <a:path w="149303" h="266718">
                  <a:moveTo>
                    <a:pt x="145121" y="21606"/>
                  </a:moveTo>
                  <a:lnTo>
                    <a:pt x="139532" y="4838"/>
                  </a:lnTo>
                  <a:lnTo>
                    <a:pt x="133206" y="1069"/>
                  </a:lnTo>
                  <a:lnTo>
                    <a:pt x="113698" y="0"/>
                  </a:lnTo>
                  <a:lnTo>
                    <a:pt x="81998" y="11564"/>
                  </a:lnTo>
                  <a:lnTo>
                    <a:pt x="55968" y="29809"/>
                  </a:lnTo>
                  <a:lnTo>
                    <a:pt x="33437" y="55622"/>
                  </a:lnTo>
                  <a:lnTo>
                    <a:pt x="9256" y="117607"/>
                  </a:lnTo>
                  <a:lnTo>
                    <a:pt x="0" y="178349"/>
                  </a:lnTo>
                  <a:lnTo>
                    <a:pt x="3986" y="218177"/>
                  </a:lnTo>
                  <a:lnTo>
                    <a:pt x="12595" y="238042"/>
                  </a:lnTo>
                  <a:lnTo>
                    <a:pt x="18165" y="246615"/>
                  </a:lnTo>
                  <a:lnTo>
                    <a:pt x="33714" y="259260"/>
                  </a:lnTo>
                  <a:lnTo>
                    <a:pt x="42773" y="264270"/>
                  </a:lnTo>
                  <a:lnTo>
                    <a:pt x="62198" y="266717"/>
                  </a:lnTo>
                  <a:lnTo>
                    <a:pt x="72292" y="265732"/>
                  </a:lnTo>
                  <a:lnTo>
                    <a:pt x="92865" y="255278"/>
                  </a:lnTo>
                  <a:lnTo>
                    <a:pt x="129080" y="225561"/>
                  </a:lnTo>
                  <a:lnTo>
                    <a:pt x="137991" y="205059"/>
                  </a:lnTo>
                  <a:lnTo>
                    <a:pt x="149302" y="153770"/>
                  </a:lnTo>
                  <a:lnTo>
                    <a:pt x="148179" y="112498"/>
                  </a:lnTo>
                  <a:lnTo>
                    <a:pt x="140438" y="76223"/>
                  </a:lnTo>
                  <a:lnTo>
                    <a:pt x="122445" y="43269"/>
                  </a:lnTo>
                  <a:lnTo>
                    <a:pt x="121815" y="39557"/>
                  </a:lnTo>
                  <a:lnTo>
                    <a:pt x="124064" y="3213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9265077" y="2116227"/>
              <a:ext cx="126343" cy="202320"/>
            </a:xfrm>
            <a:custGeom>
              <a:avLst/>
              <a:gdLst/>
              <a:ahLst/>
              <a:cxnLst/>
              <a:rect l="0" t="0" r="0" b="0"/>
              <a:pathLst>
                <a:path w="126343" h="202320">
                  <a:moveTo>
                    <a:pt x="0" y="42115"/>
                  </a:moveTo>
                  <a:lnTo>
                    <a:pt x="23719" y="86077"/>
                  </a:lnTo>
                  <a:lnTo>
                    <a:pt x="42003" y="148567"/>
                  </a:lnTo>
                  <a:lnTo>
                    <a:pt x="55730" y="186740"/>
                  </a:lnTo>
                  <a:lnTo>
                    <a:pt x="63373" y="202319"/>
                  </a:lnTo>
                  <a:lnTo>
                    <a:pt x="62136" y="201560"/>
                  </a:lnTo>
                  <a:lnTo>
                    <a:pt x="43340" y="169536"/>
                  </a:lnTo>
                  <a:lnTo>
                    <a:pt x="32738" y="118150"/>
                  </a:lnTo>
                  <a:lnTo>
                    <a:pt x="26208" y="76862"/>
                  </a:lnTo>
                  <a:lnTo>
                    <a:pt x="28416" y="48979"/>
                  </a:lnTo>
                  <a:lnTo>
                    <a:pt x="32982" y="38502"/>
                  </a:lnTo>
                  <a:lnTo>
                    <a:pt x="47415" y="23741"/>
                  </a:lnTo>
                  <a:lnTo>
                    <a:pt x="80860" y="8855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9415312" y="1974128"/>
              <a:ext cx="247046" cy="415519"/>
            </a:xfrm>
            <a:custGeom>
              <a:avLst/>
              <a:gdLst/>
              <a:ahLst/>
              <a:cxnLst/>
              <a:rect l="0" t="0" r="0" b="0"/>
              <a:pathLst>
                <a:path w="247046" h="415519">
                  <a:moveTo>
                    <a:pt x="91921" y="278970"/>
                  </a:moveTo>
                  <a:lnTo>
                    <a:pt x="88801" y="236278"/>
                  </a:lnTo>
                  <a:lnTo>
                    <a:pt x="77348" y="205099"/>
                  </a:lnTo>
                  <a:lnTo>
                    <a:pt x="71677" y="194628"/>
                  </a:lnTo>
                  <a:lnTo>
                    <a:pt x="63217" y="189986"/>
                  </a:lnTo>
                  <a:lnTo>
                    <a:pt x="52899" y="189232"/>
                  </a:lnTo>
                  <a:lnTo>
                    <a:pt x="41340" y="191069"/>
                  </a:lnTo>
                  <a:lnTo>
                    <a:pt x="32464" y="198142"/>
                  </a:lnTo>
                  <a:lnTo>
                    <a:pt x="19482" y="221600"/>
                  </a:lnTo>
                  <a:lnTo>
                    <a:pt x="2786" y="275913"/>
                  </a:lnTo>
                  <a:lnTo>
                    <a:pt x="0" y="316539"/>
                  </a:lnTo>
                  <a:lnTo>
                    <a:pt x="12038" y="378717"/>
                  </a:lnTo>
                  <a:lnTo>
                    <a:pt x="27568" y="408610"/>
                  </a:lnTo>
                  <a:lnTo>
                    <a:pt x="36151" y="413360"/>
                  </a:lnTo>
                  <a:lnTo>
                    <a:pt x="58165" y="415518"/>
                  </a:lnTo>
                  <a:lnTo>
                    <a:pt x="67078" y="410946"/>
                  </a:lnTo>
                  <a:lnTo>
                    <a:pt x="80099" y="393388"/>
                  </a:lnTo>
                  <a:lnTo>
                    <a:pt x="94008" y="346017"/>
                  </a:lnTo>
                  <a:lnTo>
                    <a:pt x="101817" y="304479"/>
                  </a:lnTo>
                  <a:lnTo>
                    <a:pt x="108018" y="257552"/>
                  </a:lnTo>
                  <a:lnTo>
                    <a:pt x="110773" y="205500"/>
                  </a:lnTo>
                  <a:lnTo>
                    <a:pt x="112325" y="145937"/>
                  </a:lnTo>
                  <a:lnTo>
                    <a:pt x="105613" y="88785"/>
                  </a:lnTo>
                  <a:lnTo>
                    <a:pt x="102217" y="35836"/>
                  </a:lnTo>
                  <a:lnTo>
                    <a:pt x="97277" y="4404"/>
                  </a:lnTo>
                  <a:lnTo>
                    <a:pt x="95491" y="0"/>
                  </a:lnTo>
                  <a:lnTo>
                    <a:pt x="94302" y="2913"/>
                  </a:lnTo>
                  <a:lnTo>
                    <a:pt x="92392" y="55204"/>
                  </a:lnTo>
                  <a:lnTo>
                    <a:pt x="92061" y="112843"/>
                  </a:lnTo>
                  <a:lnTo>
                    <a:pt x="91962" y="174375"/>
                  </a:lnTo>
                  <a:lnTo>
                    <a:pt x="91934" y="231472"/>
                  </a:lnTo>
                  <a:lnTo>
                    <a:pt x="91925" y="279844"/>
                  </a:lnTo>
                  <a:lnTo>
                    <a:pt x="94264" y="287742"/>
                  </a:lnTo>
                  <a:lnTo>
                    <a:pt x="98162" y="290667"/>
                  </a:lnTo>
                  <a:lnTo>
                    <a:pt x="103100" y="290277"/>
                  </a:lnTo>
                  <a:lnTo>
                    <a:pt x="114827" y="280486"/>
                  </a:lnTo>
                  <a:lnTo>
                    <a:pt x="147008" y="251194"/>
                  </a:lnTo>
                  <a:lnTo>
                    <a:pt x="169826" y="243228"/>
                  </a:lnTo>
                  <a:lnTo>
                    <a:pt x="217014" y="232526"/>
                  </a:lnTo>
                  <a:lnTo>
                    <a:pt x="243889" y="216986"/>
                  </a:lnTo>
                  <a:lnTo>
                    <a:pt x="247045" y="210741"/>
                  </a:lnTo>
                  <a:lnTo>
                    <a:pt x="246810" y="204238"/>
                  </a:lnTo>
                  <a:lnTo>
                    <a:pt x="244313" y="197563"/>
                  </a:lnTo>
                  <a:lnTo>
                    <a:pt x="232181" y="187027"/>
                  </a:lnTo>
                  <a:lnTo>
                    <a:pt x="224032" y="182580"/>
                  </a:lnTo>
                  <a:lnTo>
                    <a:pt x="205619" y="180758"/>
                  </a:lnTo>
                  <a:lnTo>
                    <a:pt x="186908" y="185017"/>
                  </a:lnTo>
                  <a:lnTo>
                    <a:pt x="170792" y="194709"/>
                  </a:lnTo>
                  <a:lnTo>
                    <a:pt x="148565" y="224498"/>
                  </a:lnTo>
                  <a:lnTo>
                    <a:pt x="132750" y="262960"/>
                  </a:lnTo>
                  <a:lnTo>
                    <a:pt x="131834" y="303992"/>
                  </a:lnTo>
                  <a:lnTo>
                    <a:pt x="143175" y="351373"/>
                  </a:lnTo>
                  <a:lnTo>
                    <a:pt x="161440" y="382701"/>
                  </a:lnTo>
                  <a:lnTo>
                    <a:pt x="178970" y="399552"/>
                  </a:lnTo>
                  <a:lnTo>
                    <a:pt x="189728" y="403812"/>
                  </a:lnTo>
                  <a:lnTo>
                    <a:pt x="239320" y="4053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9683794" y="2137285"/>
              <a:ext cx="139295" cy="228972"/>
            </a:xfrm>
            <a:custGeom>
              <a:avLst/>
              <a:gdLst/>
              <a:ahLst/>
              <a:cxnLst/>
              <a:rect l="0" t="0" r="0" b="0"/>
              <a:pathLst>
                <a:path w="139295" h="228972">
                  <a:moveTo>
                    <a:pt x="12952" y="52642"/>
                  </a:moveTo>
                  <a:lnTo>
                    <a:pt x="14122" y="101905"/>
                  </a:lnTo>
                  <a:lnTo>
                    <a:pt x="22528" y="150817"/>
                  </a:lnTo>
                  <a:lnTo>
                    <a:pt x="42616" y="209858"/>
                  </a:lnTo>
                  <a:lnTo>
                    <a:pt x="47193" y="228971"/>
                  </a:lnTo>
                  <a:lnTo>
                    <a:pt x="45138" y="227516"/>
                  </a:lnTo>
                  <a:lnTo>
                    <a:pt x="20414" y="174579"/>
                  </a:lnTo>
                  <a:lnTo>
                    <a:pt x="388" y="121962"/>
                  </a:lnTo>
                  <a:lnTo>
                    <a:pt x="0" y="80460"/>
                  </a:lnTo>
                  <a:lnTo>
                    <a:pt x="12884" y="44117"/>
                  </a:lnTo>
                  <a:lnTo>
                    <a:pt x="28130" y="28186"/>
                  </a:lnTo>
                  <a:lnTo>
                    <a:pt x="59563" y="12640"/>
                  </a:lnTo>
                  <a:lnTo>
                    <a:pt x="98513" y="3745"/>
                  </a:lnTo>
                  <a:lnTo>
                    <a:pt x="13929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9812559" y="2389969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8" name="Group 87"/>
          <p:cNvGrpSpPr/>
          <p:nvPr/>
        </p:nvGrpSpPr>
        <p:grpSpPr>
          <a:xfrm>
            <a:off x="1484338" y="2779523"/>
            <a:ext cx="1568927" cy="580107"/>
            <a:chOff x="1484338" y="2779523"/>
            <a:chExt cx="1568927" cy="580107"/>
          </a:xfrm>
        </p:grpSpPr>
        <p:sp>
          <p:nvSpPr>
            <p:cNvPr id="81" name="Freeform 80"/>
            <p:cNvSpPr/>
            <p:nvPr/>
          </p:nvSpPr>
          <p:spPr>
            <a:xfrm>
              <a:off x="1484338" y="2820915"/>
              <a:ext cx="231808" cy="538715"/>
            </a:xfrm>
            <a:custGeom>
              <a:avLst/>
              <a:gdLst/>
              <a:ahLst/>
              <a:cxnLst/>
              <a:rect l="0" t="0" r="0" b="0"/>
              <a:pathLst>
                <a:path w="231808" h="538715">
                  <a:moveTo>
                    <a:pt x="158107" y="11250"/>
                  </a:moveTo>
                  <a:lnTo>
                    <a:pt x="127995" y="36467"/>
                  </a:lnTo>
                  <a:lnTo>
                    <a:pt x="116258" y="55213"/>
                  </a:lnTo>
                  <a:lnTo>
                    <a:pt x="106427" y="111485"/>
                  </a:lnTo>
                  <a:lnTo>
                    <a:pt x="94433" y="165754"/>
                  </a:lnTo>
                  <a:lnTo>
                    <a:pt x="80799" y="210616"/>
                  </a:lnTo>
                  <a:lnTo>
                    <a:pt x="76153" y="215520"/>
                  </a:lnTo>
                  <a:lnTo>
                    <a:pt x="70715" y="216450"/>
                  </a:lnTo>
                  <a:lnTo>
                    <a:pt x="64751" y="214731"/>
                  </a:lnTo>
                  <a:lnTo>
                    <a:pt x="60775" y="207735"/>
                  </a:lnTo>
                  <a:lnTo>
                    <a:pt x="54393" y="157600"/>
                  </a:lnTo>
                  <a:lnTo>
                    <a:pt x="56407" y="119344"/>
                  </a:lnTo>
                  <a:lnTo>
                    <a:pt x="67568" y="74976"/>
                  </a:lnTo>
                  <a:lnTo>
                    <a:pt x="83188" y="48590"/>
                  </a:lnTo>
                  <a:lnTo>
                    <a:pt x="123213" y="4428"/>
                  </a:lnTo>
                  <a:lnTo>
                    <a:pt x="131335" y="853"/>
                  </a:lnTo>
                  <a:lnTo>
                    <a:pt x="149718" y="0"/>
                  </a:lnTo>
                  <a:lnTo>
                    <a:pt x="169586" y="9760"/>
                  </a:lnTo>
                  <a:lnTo>
                    <a:pt x="179798" y="17276"/>
                  </a:lnTo>
                  <a:lnTo>
                    <a:pt x="186606" y="26966"/>
                  </a:lnTo>
                  <a:lnTo>
                    <a:pt x="204017" y="89605"/>
                  </a:lnTo>
                  <a:lnTo>
                    <a:pt x="214344" y="136502"/>
                  </a:lnTo>
                  <a:lnTo>
                    <a:pt x="219224" y="187442"/>
                  </a:lnTo>
                  <a:lnTo>
                    <a:pt x="215080" y="239580"/>
                  </a:lnTo>
                  <a:lnTo>
                    <a:pt x="206444" y="292073"/>
                  </a:lnTo>
                  <a:lnTo>
                    <a:pt x="196476" y="344671"/>
                  </a:lnTo>
                  <a:lnTo>
                    <a:pt x="174222" y="404101"/>
                  </a:lnTo>
                  <a:lnTo>
                    <a:pt x="140371" y="459702"/>
                  </a:lnTo>
                  <a:lnTo>
                    <a:pt x="111277" y="496840"/>
                  </a:lnTo>
                  <a:lnTo>
                    <a:pt x="62730" y="533872"/>
                  </a:lnTo>
                  <a:lnTo>
                    <a:pt x="42018" y="538714"/>
                  </a:lnTo>
                  <a:lnTo>
                    <a:pt x="31581" y="538368"/>
                  </a:lnTo>
                  <a:lnTo>
                    <a:pt x="22284" y="534628"/>
                  </a:lnTo>
                  <a:lnTo>
                    <a:pt x="5714" y="521113"/>
                  </a:lnTo>
                  <a:lnTo>
                    <a:pt x="1530" y="511426"/>
                  </a:lnTo>
                  <a:lnTo>
                    <a:pt x="0" y="488184"/>
                  </a:lnTo>
                  <a:lnTo>
                    <a:pt x="5716" y="454381"/>
                  </a:lnTo>
                  <a:lnTo>
                    <a:pt x="12059" y="445881"/>
                  </a:lnTo>
                  <a:lnTo>
                    <a:pt x="31586" y="433317"/>
                  </a:lnTo>
                  <a:lnTo>
                    <a:pt x="55862" y="430073"/>
                  </a:lnTo>
                  <a:lnTo>
                    <a:pt x="81079" y="433700"/>
                  </a:lnTo>
                  <a:lnTo>
                    <a:pt x="136612" y="461563"/>
                  </a:lnTo>
                  <a:lnTo>
                    <a:pt x="189635" y="484253"/>
                  </a:lnTo>
                  <a:lnTo>
                    <a:pt x="208384" y="489365"/>
                  </a:lnTo>
                  <a:lnTo>
                    <a:pt x="231807" y="48503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1926715" y="3021678"/>
              <a:ext cx="31586" cy="200043"/>
            </a:xfrm>
            <a:custGeom>
              <a:avLst/>
              <a:gdLst/>
              <a:ahLst/>
              <a:cxnLst/>
              <a:rect l="0" t="0" r="0" b="0"/>
              <a:pathLst>
                <a:path w="31586" h="200043">
                  <a:moveTo>
                    <a:pt x="31585" y="0"/>
                  </a:moveTo>
                  <a:lnTo>
                    <a:pt x="13627" y="55045"/>
                  </a:lnTo>
                  <a:lnTo>
                    <a:pt x="3038" y="109573"/>
                  </a:lnTo>
                  <a:lnTo>
                    <a:pt x="600" y="170733"/>
                  </a:lnTo>
                  <a:lnTo>
                    <a:pt x="0" y="2000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1821430" y="3105906"/>
              <a:ext cx="189514" cy="21058"/>
            </a:xfrm>
            <a:custGeom>
              <a:avLst/>
              <a:gdLst/>
              <a:ahLst/>
              <a:cxnLst/>
              <a:rect l="0" t="0" r="0" b="0"/>
              <a:pathLst>
                <a:path w="189514" h="21058">
                  <a:moveTo>
                    <a:pt x="189513" y="0"/>
                  </a:moveTo>
                  <a:lnTo>
                    <a:pt x="130896" y="5590"/>
                  </a:lnTo>
                  <a:lnTo>
                    <a:pt x="69486" y="16789"/>
                  </a:lnTo>
                  <a:lnTo>
                    <a:pt x="20441" y="2021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2358383" y="2779523"/>
              <a:ext cx="73700" cy="484312"/>
            </a:xfrm>
            <a:custGeom>
              <a:avLst/>
              <a:gdLst/>
              <a:ahLst/>
              <a:cxnLst/>
              <a:rect l="0" t="0" r="0" b="0"/>
              <a:pathLst>
                <a:path w="73700" h="484312">
                  <a:moveTo>
                    <a:pt x="73699" y="0"/>
                  </a:moveTo>
                  <a:lnTo>
                    <a:pt x="53456" y="60730"/>
                  </a:lnTo>
                  <a:lnTo>
                    <a:pt x="39885" y="118210"/>
                  </a:lnTo>
                  <a:lnTo>
                    <a:pt x="34045" y="179695"/>
                  </a:lnTo>
                  <a:lnTo>
                    <a:pt x="26725" y="231187"/>
                  </a:lnTo>
                  <a:lnTo>
                    <a:pt x="22736" y="287259"/>
                  </a:lnTo>
                  <a:lnTo>
                    <a:pt x="21555" y="337148"/>
                  </a:lnTo>
                  <a:lnTo>
                    <a:pt x="21204" y="387155"/>
                  </a:lnTo>
                  <a:lnTo>
                    <a:pt x="12681" y="445709"/>
                  </a:lnTo>
                  <a:lnTo>
                    <a:pt x="0" y="4843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2145434" y="2832165"/>
              <a:ext cx="276121" cy="296652"/>
            </a:xfrm>
            <a:custGeom>
              <a:avLst/>
              <a:gdLst/>
              <a:ahLst/>
              <a:cxnLst/>
              <a:rect l="0" t="0" r="0" b="0"/>
              <a:pathLst>
                <a:path w="276121" h="296652">
                  <a:moveTo>
                    <a:pt x="276120" y="147399"/>
                  </a:moveTo>
                  <a:lnTo>
                    <a:pt x="256969" y="164210"/>
                  </a:lnTo>
                  <a:lnTo>
                    <a:pt x="202903" y="202487"/>
                  </a:lnTo>
                  <a:lnTo>
                    <a:pt x="141508" y="241553"/>
                  </a:lnTo>
                  <a:lnTo>
                    <a:pt x="105214" y="259915"/>
                  </a:lnTo>
                  <a:lnTo>
                    <a:pt x="45557" y="287562"/>
                  </a:lnTo>
                  <a:lnTo>
                    <a:pt x="23909" y="296651"/>
                  </a:lnTo>
                  <a:lnTo>
                    <a:pt x="15562" y="296034"/>
                  </a:lnTo>
                  <a:lnTo>
                    <a:pt x="8828" y="292112"/>
                  </a:lnTo>
                  <a:lnTo>
                    <a:pt x="3169" y="285989"/>
                  </a:lnTo>
                  <a:lnTo>
                    <a:pt x="0" y="263587"/>
                  </a:lnTo>
                  <a:lnTo>
                    <a:pt x="7498" y="207135"/>
                  </a:lnTo>
                  <a:lnTo>
                    <a:pt x="31981" y="148333"/>
                  </a:lnTo>
                  <a:lnTo>
                    <a:pt x="51251" y="86474"/>
                  </a:lnTo>
                  <a:lnTo>
                    <a:pt x="58415" y="59100"/>
                  </a:lnTo>
                  <a:lnTo>
                    <a:pt x="64303" y="48759"/>
                  </a:lnTo>
                  <a:lnTo>
                    <a:pt x="85848" y="27446"/>
                  </a:lnTo>
                  <a:lnTo>
                    <a:pt x="9713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2790051" y="3011150"/>
              <a:ext cx="242157" cy="1"/>
            </a:xfrm>
            <a:custGeom>
              <a:avLst/>
              <a:gdLst/>
              <a:ahLst/>
              <a:cxnLst/>
              <a:rect l="0" t="0" r="0" b="0"/>
              <a:pathLst>
                <a:path w="242157" h="1">
                  <a:moveTo>
                    <a:pt x="242156" y="0"/>
                  </a:moveTo>
                  <a:lnTo>
                    <a:pt x="184892" y="0"/>
                  </a:lnTo>
                  <a:lnTo>
                    <a:pt x="124000" y="0"/>
                  </a:lnTo>
                  <a:lnTo>
                    <a:pt x="66912" y="0"/>
                  </a:lnTo>
                  <a:lnTo>
                    <a:pt x="19933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2779523" y="3148020"/>
              <a:ext cx="273742" cy="10530"/>
            </a:xfrm>
            <a:custGeom>
              <a:avLst/>
              <a:gdLst/>
              <a:ahLst/>
              <a:cxnLst/>
              <a:rect l="0" t="0" r="0" b="0"/>
              <a:pathLst>
                <a:path w="273742" h="10530">
                  <a:moveTo>
                    <a:pt x="273741" y="10529"/>
                  </a:moveTo>
                  <a:lnTo>
                    <a:pt x="211648" y="4940"/>
                  </a:lnTo>
                  <a:lnTo>
                    <a:pt x="160263" y="976"/>
                  </a:lnTo>
                  <a:lnTo>
                    <a:pt x="105053" y="193"/>
                  </a:lnTo>
                  <a:lnTo>
                    <a:pt x="43498" y="3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5" name="Group 94"/>
          <p:cNvGrpSpPr/>
          <p:nvPr/>
        </p:nvGrpSpPr>
        <p:grpSpPr>
          <a:xfrm>
            <a:off x="3297311" y="2716352"/>
            <a:ext cx="1219415" cy="579272"/>
            <a:chOff x="3297311" y="2716352"/>
            <a:chExt cx="1219415" cy="579272"/>
          </a:xfrm>
        </p:grpSpPr>
        <p:sp>
          <p:nvSpPr>
            <p:cNvPr id="89" name="Freeform 88"/>
            <p:cNvSpPr/>
            <p:nvPr/>
          </p:nvSpPr>
          <p:spPr>
            <a:xfrm>
              <a:off x="3590217" y="2716352"/>
              <a:ext cx="52644" cy="505369"/>
            </a:xfrm>
            <a:custGeom>
              <a:avLst/>
              <a:gdLst/>
              <a:ahLst/>
              <a:cxnLst/>
              <a:rect l="0" t="0" r="0" b="0"/>
              <a:pathLst>
                <a:path w="52644" h="505369">
                  <a:moveTo>
                    <a:pt x="52643" y="0"/>
                  </a:moveTo>
                  <a:lnTo>
                    <a:pt x="52643" y="48931"/>
                  </a:lnTo>
                  <a:lnTo>
                    <a:pt x="47054" y="102472"/>
                  </a:lnTo>
                  <a:lnTo>
                    <a:pt x="31312" y="157557"/>
                  </a:lnTo>
                  <a:lnTo>
                    <a:pt x="24096" y="192522"/>
                  </a:lnTo>
                  <a:lnTo>
                    <a:pt x="21957" y="241877"/>
                  </a:lnTo>
                  <a:lnTo>
                    <a:pt x="21324" y="305244"/>
                  </a:lnTo>
                  <a:lnTo>
                    <a:pt x="18017" y="359114"/>
                  </a:lnTo>
                  <a:lnTo>
                    <a:pt x="12008" y="414347"/>
                  </a:lnTo>
                  <a:lnTo>
                    <a:pt x="3585" y="467978"/>
                  </a:lnTo>
                  <a:lnTo>
                    <a:pt x="0" y="5053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3297311" y="2768994"/>
              <a:ext cx="229736" cy="318789"/>
            </a:xfrm>
            <a:custGeom>
              <a:avLst/>
              <a:gdLst/>
              <a:ahLst/>
              <a:cxnLst/>
              <a:rect l="0" t="0" r="0" b="0"/>
              <a:pathLst>
                <a:path w="229736" h="318789">
                  <a:moveTo>
                    <a:pt x="229735" y="189513"/>
                  </a:moveTo>
                  <a:lnTo>
                    <a:pt x="175860" y="225430"/>
                  </a:lnTo>
                  <a:lnTo>
                    <a:pt x="114983" y="259559"/>
                  </a:lnTo>
                  <a:lnTo>
                    <a:pt x="60294" y="297433"/>
                  </a:lnTo>
                  <a:lnTo>
                    <a:pt x="8507" y="318788"/>
                  </a:lnTo>
                  <a:lnTo>
                    <a:pt x="2701" y="315471"/>
                  </a:lnTo>
                  <a:lnTo>
                    <a:pt x="0" y="307410"/>
                  </a:lnTo>
                  <a:lnTo>
                    <a:pt x="1788" y="274358"/>
                  </a:lnTo>
                  <a:lnTo>
                    <a:pt x="16140" y="221180"/>
                  </a:lnTo>
                  <a:lnTo>
                    <a:pt x="38856" y="162878"/>
                  </a:lnTo>
                  <a:lnTo>
                    <a:pt x="59146" y="109556"/>
                  </a:lnTo>
                  <a:lnTo>
                    <a:pt x="93320" y="53205"/>
                  </a:lnTo>
                  <a:lnTo>
                    <a:pt x="12445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3990300" y="2926922"/>
              <a:ext cx="21058" cy="221099"/>
            </a:xfrm>
            <a:custGeom>
              <a:avLst/>
              <a:gdLst/>
              <a:ahLst/>
              <a:cxnLst/>
              <a:rect l="0" t="0" r="0" b="0"/>
              <a:pathLst>
                <a:path w="21058" h="221099">
                  <a:moveTo>
                    <a:pt x="21057" y="0"/>
                  </a:moveTo>
                  <a:lnTo>
                    <a:pt x="6403" y="60730"/>
                  </a:lnTo>
                  <a:lnTo>
                    <a:pt x="1265" y="121657"/>
                  </a:lnTo>
                  <a:lnTo>
                    <a:pt x="250" y="178752"/>
                  </a:lnTo>
                  <a:lnTo>
                    <a:pt x="0" y="2210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3874487" y="3021678"/>
              <a:ext cx="200042" cy="42115"/>
            </a:xfrm>
            <a:custGeom>
              <a:avLst/>
              <a:gdLst/>
              <a:ahLst/>
              <a:cxnLst/>
              <a:rect l="0" t="0" r="0" b="0"/>
              <a:pathLst>
                <a:path w="200042" h="42115">
                  <a:moveTo>
                    <a:pt x="200041" y="0"/>
                  </a:moveTo>
                  <a:lnTo>
                    <a:pt x="136613" y="17959"/>
                  </a:lnTo>
                  <a:lnTo>
                    <a:pt x="91586" y="28547"/>
                  </a:lnTo>
                  <a:lnTo>
                    <a:pt x="33724" y="38422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4217627" y="2735907"/>
              <a:ext cx="299099" cy="559717"/>
            </a:xfrm>
            <a:custGeom>
              <a:avLst/>
              <a:gdLst/>
              <a:ahLst/>
              <a:cxnLst/>
              <a:rect l="0" t="0" r="0" b="0"/>
              <a:pathLst>
                <a:path w="299099" h="559717">
                  <a:moveTo>
                    <a:pt x="88528" y="33087"/>
                  </a:moveTo>
                  <a:lnTo>
                    <a:pt x="77350" y="44266"/>
                  </a:lnTo>
                  <a:lnTo>
                    <a:pt x="54200" y="98655"/>
                  </a:lnTo>
                  <a:lnTo>
                    <a:pt x="28325" y="152884"/>
                  </a:lnTo>
                  <a:lnTo>
                    <a:pt x="5153" y="211210"/>
                  </a:lnTo>
                  <a:lnTo>
                    <a:pt x="0" y="224557"/>
                  </a:lnTo>
                  <a:lnTo>
                    <a:pt x="6108" y="170558"/>
                  </a:lnTo>
                  <a:lnTo>
                    <a:pt x="27101" y="116741"/>
                  </a:lnTo>
                  <a:lnTo>
                    <a:pt x="53778" y="61050"/>
                  </a:lnTo>
                  <a:lnTo>
                    <a:pt x="74592" y="24605"/>
                  </a:lnTo>
                  <a:lnTo>
                    <a:pt x="94812" y="8650"/>
                  </a:lnTo>
                  <a:lnTo>
                    <a:pt x="118227" y="0"/>
                  </a:lnTo>
                  <a:lnTo>
                    <a:pt x="140332" y="54"/>
                  </a:lnTo>
                  <a:lnTo>
                    <a:pt x="158736" y="7098"/>
                  </a:lnTo>
                  <a:lnTo>
                    <a:pt x="174714" y="19197"/>
                  </a:lnTo>
                  <a:lnTo>
                    <a:pt x="204035" y="58679"/>
                  </a:lnTo>
                  <a:lnTo>
                    <a:pt x="215903" y="85406"/>
                  </a:lnTo>
                  <a:lnTo>
                    <a:pt x="226642" y="143984"/>
                  </a:lnTo>
                  <a:lnTo>
                    <a:pt x="234093" y="206811"/>
                  </a:lnTo>
                  <a:lnTo>
                    <a:pt x="229794" y="266275"/>
                  </a:lnTo>
                  <a:lnTo>
                    <a:pt x="221112" y="317169"/>
                  </a:lnTo>
                  <a:lnTo>
                    <a:pt x="211130" y="373063"/>
                  </a:lnTo>
                  <a:lnTo>
                    <a:pt x="188872" y="431956"/>
                  </a:lnTo>
                  <a:lnTo>
                    <a:pt x="161945" y="488129"/>
                  </a:lnTo>
                  <a:lnTo>
                    <a:pt x="116969" y="546067"/>
                  </a:lnTo>
                  <a:lnTo>
                    <a:pt x="107489" y="554059"/>
                  </a:lnTo>
                  <a:lnTo>
                    <a:pt x="96489" y="558216"/>
                  </a:lnTo>
                  <a:lnTo>
                    <a:pt x="71789" y="559716"/>
                  </a:lnTo>
                  <a:lnTo>
                    <a:pt x="37165" y="548394"/>
                  </a:lnTo>
                  <a:lnTo>
                    <a:pt x="21636" y="533514"/>
                  </a:lnTo>
                  <a:lnTo>
                    <a:pt x="15858" y="524633"/>
                  </a:lnTo>
                  <a:lnTo>
                    <a:pt x="12556" y="502286"/>
                  </a:lnTo>
                  <a:lnTo>
                    <a:pt x="16158" y="477926"/>
                  </a:lnTo>
                  <a:lnTo>
                    <a:pt x="25558" y="455402"/>
                  </a:lnTo>
                  <a:lnTo>
                    <a:pt x="49593" y="428579"/>
                  </a:lnTo>
                  <a:lnTo>
                    <a:pt x="72004" y="419431"/>
                  </a:lnTo>
                  <a:lnTo>
                    <a:pt x="84531" y="416992"/>
                  </a:lnTo>
                  <a:lnTo>
                    <a:pt x="110928" y="420521"/>
                  </a:lnTo>
                  <a:lnTo>
                    <a:pt x="160413" y="441850"/>
                  </a:lnTo>
                  <a:lnTo>
                    <a:pt x="214631" y="475503"/>
                  </a:lnTo>
                  <a:lnTo>
                    <a:pt x="249504" y="493287"/>
                  </a:lnTo>
                  <a:lnTo>
                    <a:pt x="299098" y="5173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3474404" y="2958507"/>
              <a:ext cx="94757" cy="31587"/>
            </a:xfrm>
            <a:custGeom>
              <a:avLst/>
              <a:gdLst/>
              <a:ahLst/>
              <a:cxnLst/>
              <a:rect l="0" t="0" r="0" b="0"/>
              <a:pathLst>
                <a:path w="94757" h="31587">
                  <a:moveTo>
                    <a:pt x="94756" y="0"/>
                  </a:moveTo>
                  <a:lnTo>
                    <a:pt x="83578" y="11179"/>
                  </a:lnTo>
                  <a:lnTo>
                    <a:pt x="65611" y="16667"/>
                  </a:lnTo>
                  <a:lnTo>
                    <a:pt x="9573" y="29005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1" name="Group 100"/>
          <p:cNvGrpSpPr/>
          <p:nvPr/>
        </p:nvGrpSpPr>
        <p:grpSpPr>
          <a:xfrm>
            <a:off x="1937243" y="4196899"/>
            <a:ext cx="1284478" cy="493398"/>
            <a:chOff x="1937243" y="4196899"/>
            <a:chExt cx="1284478" cy="493398"/>
          </a:xfrm>
        </p:grpSpPr>
        <p:sp>
          <p:nvSpPr>
            <p:cNvPr id="96" name="Freeform 95"/>
            <p:cNvSpPr/>
            <p:nvPr/>
          </p:nvSpPr>
          <p:spPr>
            <a:xfrm>
              <a:off x="2032000" y="4327212"/>
              <a:ext cx="42115" cy="231628"/>
            </a:xfrm>
            <a:custGeom>
              <a:avLst/>
              <a:gdLst/>
              <a:ahLst/>
              <a:cxnLst/>
              <a:rect l="0" t="0" r="0" b="0"/>
              <a:pathLst>
                <a:path w="42115" h="231628">
                  <a:moveTo>
                    <a:pt x="42114" y="0"/>
                  </a:moveTo>
                  <a:lnTo>
                    <a:pt x="34878" y="27556"/>
                  </a:lnTo>
                  <a:lnTo>
                    <a:pt x="29116" y="86898"/>
                  </a:lnTo>
                  <a:lnTo>
                    <a:pt x="17059" y="149356"/>
                  </a:lnTo>
                  <a:lnTo>
                    <a:pt x="3055" y="211535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1937243" y="4432497"/>
              <a:ext cx="221100" cy="63172"/>
            </a:xfrm>
            <a:custGeom>
              <a:avLst/>
              <a:gdLst/>
              <a:ahLst/>
              <a:cxnLst/>
              <a:rect l="0" t="0" r="0" b="0"/>
              <a:pathLst>
                <a:path w="221100" h="63172">
                  <a:moveTo>
                    <a:pt x="221099" y="0"/>
                  </a:moveTo>
                  <a:lnTo>
                    <a:pt x="166054" y="17958"/>
                  </a:lnTo>
                  <a:lnTo>
                    <a:pt x="106586" y="35149"/>
                  </a:lnTo>
                  <a:lnTo>
                    <a:pt x="55023" y="55210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2380853" y="4196899"/>
              <a:ext cx="219686" cy="493398"/>
            </a:xfrm>
            <a:custGeom>
              <a:avLst/>
              <a:gdLst/>
              <a:ahLst/>
              <a:cxnLst/>
              <a:rect l="0" t="0" r="0" b="0"/>
              <a:pathLst>
                <a:path w="219686" h="493398">
                  <a:moveTo>
                    <a:pt x="219685" y="35556"/>
                  </a:moveTo>
                  <a:lnTo>
                    <a:pt x="183769" y="97837"/>
                  </a:lnTo>
                  <a:lnTo>
                    <a:pt x="149387" y="160164"/>
                  </a:lnTo>
                  <a:lnTo>
                    <a:pt x="122719" y="214312"/>
                  </a:lnTo>
                  <a:lnTo>
                    <a:pt x="90954" y="277692"/>
                  </a:lnTo>
                  <a:lnTo>
                    <a:pt x="65170" y="332691"/>
                  </a:lnTo>
                  <a:lnTo>
                    <a:pt x="43108" y="392254"/>
                  </a:lnTo>
                  <a:lnTo>
                    <a:pt x="32728" y="449427"/>
                  </a:lnTo>
                  <a:lnTo>
                    <a:pt x="37547" y="471403"/>
                  </a:lnTo>
                  <a:lnTo>
                    <a:pt x="42108" y="480539"/>
                  </a:lnTo>
                  <a:lnTo>
                    <a:pt x="49828" y="486629"/>
                  </a:lnTo>
                  <a:lnTo>
                    <a:pt x="70884" y="493397"/>
                  </a:lnTo>
                  <a:lnTo>
                    <a:pt x="103456" y="491617"/>
                  </a:lnTo>
                  <a:lnTo>
                    <a:pt x="121625" y="483525"/>
                  </a:lnTo>
                  <a:lnTo>
                    <a:pt x="152352" y="459266"/>
                  </a:lnTo>
                  <a:lnTo>
                    <a:pt x="173869" y="433281"/>
                  </a:lnTo>
                  <a:lnTo>
                    <a:pt x="189472" y="397766"/>
                  </a:lnTo>
                  <a:lnTo>
                    <a:pt x="195915" y="357607"/>
                  </a:lnTo>
                  <a:lnTo>
                    <a:pt x="192235" y="321662"/>
                  </a:lnTo>
                  <a:lnTo>
                    <a:pt x="183699" y="302705"/>
                  </a:lnTo>
                  <a:lnTo>
                    <a:pt x="151256" y="256957"/>
                  </a:lnTo>
                  <a:lnTo>
                    <a:pt x="92882" y="211366"/>
                  </a:lnTo>
                  <a:lnTo>
                    <a:pt x="31302" y="168947"/>
                  </a:lnTo>
                  <a:lnTo>
                    <a:pt x="14687" y="154893"/>
                  </a:lnTo>
                  <a:lnTo>
                    <a:pt x="5742" y="134608"/>
                  </a:lnTo>
                  <a:lnTo>
                    <a:pt x="0" y="83459"/>
                  </a:lnTo>
                  <a:lnTo>
                    <a:pt x="5454" y="62306"/>
                  </a:lnTo>
                  <a:lnTo>
                    <a:pt x="28019" y="29662"/>
                  </a:lnTo>
                  <a:lnTo>
                    <a:pt x="53711" y="13403"/>
                  </a:lnTo>
                  <a:lnTo>
                    <a:pt x="83550" y="1177"/>
                  </a:lnTo>
                  <a:lnTo>
                    <a:pt x="104199" y="0"/>
                  </a:lnTo>
                  <a:lnTo>
                    <a:pt x="167043" y="145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3063792" y="4411440"/>
              <a:ext cx="115815" cy="1"/>
            </a:xfrm>
            <a:custGeom>
              <a:avLst/>
              <a:gdLst/>
              <a:ahLst/>
              <a:cxnLst/>
              <a:rect l="0" t="0" r="0" b="0"/>
              <a:pathLst>
                <a:path w="115815" h="1">
                  <a:moveTo>
                    <a:pt x="115814" y="0"/>
                  </a:moveTo>
                  <a:lnTo>
                    <a:pt x="57197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3032207" y="4527253"/>
              <a:ext cx="189514" cy="10530"/>
            </a:xfrm>
            <a:custGeom>
              <a:avLst/>
              <a:gdLst/>
              <a:ahLst/>
              <a:cxnLst/>
              <a:rect l="0" t="0" r="0" b="0"/>
              <a:pathLst>
                <a:path w="189514" h="10530">
                  <a:moveTo>
                    <a:pt x="189513" y="10529"/>
                  </a:moveTo>
                  <a:lnTo>
                    <a:pt x="172745" y="4940"/>
                  </a:lnTo>
                  <a:lnTo>
                    <a:pt x="114067" y="5864"/>
                  </a:lnTo>
                  <a:lnTo>
                    <a:pt x="59316" y="115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7" name="Group 106"/>
          <p:cNvGrpSpPr/>
          <p:nvPr/>
        </p:nvGrpSpPr>
        <p:grpSpPr>
          <a:xfrm>
            <a:off x="3523053" y="4140788"/>
            <a:ext cx="1198653" cy="628622"/>
            <a:chOff x="3523053" y="4140788"/>
            <a:chExt cx="1198653" cy="628622"/>
          </a:xfrm>
        </p:grpSpPr>
        <p:sp>
          <p:nvSpPr>
            <p:cNvPr id="102" name="Freeform 101"/>
            <p:cNvSpPr/>
            <p:nvPr/>
          </p:nvSpPr>
          <p:spPr>
            <a:xfrm>
              <a:off x="3523053" y="4140788"/>
              <a:ext cx="235621" cy="622161"/>
            </a:xfrm>
            <a:custGeom>
              <a:avLst/>
              <a:gdLst/>
              <a:ahLst/>
              <a:cxnLst/>
              <a:rect l="0" t="0" r="0" b="0"/>
              <a:pathLst>
                <a:path w="235621" h="622161">
                  <a:moveTo>
                    <a:pt x="235620" y="91667"/>
                  </a:moveTo>
                  <a:lnTo>
                    <a:pt x="215377" y="135630"/>
                  </a:lnTo>
                  <a:lnTo>
                    <a:pt x="182623" y="189787"/>
                  </a:lnTo>
                  <a:lnTo>
                    <a:pt x="155072" y="247482"/>
                  </a:lnTo>
                  <a:lnTo>
                    <a:pt x="123239" y="303131"/>
                  </a:lnTo>
                  <a:lnTo>
                    <a:pt x="96848" y="354998"/>
                  </a:lnTo>
                  <a:lnTo>
                    <a:pt x="65879" y="412658"/>
                  </a:lnTo>
                  <a:lnTo>
                    <a:pt x="39138" y="473441"/>
                  </a:lnTo>
                  <a:lnTo>
                    <a:pt x="22244" y="535837"/>
                  </a:lnTo>
                  <a:lnTo>
                    <a:pt x="22399" y="573444"/>
                  </a:lnTo>
                  <a:lnTo>
                    <a:pt x="35443" y="606813"/>
                  </a:lnTo>
                  <a:lnTo>
                    <a:pt x="43677" y="614082"/>
                  </a:lnTo>
                  <a:lnTo>
                    <a:pt x="65304" y="622160"/>
                  </a:lnTo>
                  <a:lnTo>
                    <a:pt x="87394" y="619510"/>
                  </a:lnTo>
                  <a:lnTo>
                    <a:pt x="130172" y="598745"/>
                  </a:lnTo>
                  <a:lnTo>
                    <a:pt x="164011" y="556472"/>
                  </a:lnTo>
                  <a:lnTo>
                    <a:pt x="194749" y="502483"/>
                  </a:lnTo>
                  <a:lnTo>
                    <a:pt x="201284" y="465165"/>
                  </a:lnTo>
                  <a:lnTo>
                    <a:pt x="195086" y="419039"/>
                  </a:lnTo>
                  <a:lnTo>
                    <a:pt x="173625" y="359949"/>
                  </a:lnTo>
                  <a:lnTo>
                    <a:pt x="133640" y="297743"/>
                  </a:lnTo>
                  <a:lnTo>
                    <a:pt x="77059" y="238672"/>
                  </a:lnTo>
                  <a:lnTo>
                    <a:pt x="29120" y="175861"/>
                  </a:lnTo>
                  <a:lnTo>
                    <a:pt x="1149" y="112722"/>
                  </a:lnTo>
                  <a:lnTo>
                    <a:pt x="0" y="91666"/>
                  </a:lnTo>
                  <a:lnTo>
                    <a:pt x="8793" y="49553"/>
                  </a:lnTo>
                  <a:lnTo>
                    <a:pt x="24003" y="23557"/>
                  </a:lnTo>
                  <a:lnTo>
                    <a:pt x="39793" y="11484"/>
                  </a:lnTo>
                  <a:lnTo>
                    <a:pt x="59678" y="3388"/>
                  </a:lnTo>
                  <a:lnTo>
                    <a:pt x="96012" y="0"/>
                  </a:lnTo>
                  <a:lnTo>
                    <a:pt x="129524" y="7055"/>
                  </a:lnTo>
                  <a:lnTo>
                    <a:pt x="151032" y="17407"/>
                  </a:lnTo>
                  <a:lnTo>
                    <a:pt x="177281" y="41979"/>
                  </a:lnTo>
                  <a:lnTo>
                    <a:pt x="193506" y="706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3979772" y="4379855"/>
              <a:ext cx="31586" cy="189513"/>
            </a:xfrm>
            <a:custGeom>
              <a:avLst/>
              <a:gdLst/>
              <a:ahLst/>
              <a:cxnLst/>
              <a:rect l="0" t="0" r="0" b="0"/>
              <a:pathLst>
                <a:path w="31586" h="189513">
                  <a:moveTo>
                    <a:pt x="31585" y="0"/>
                  </a:moveTo>
                  <a:lnTo>
                    <a:pt x="24349" y="27556"/>
                  </a:lnTo>
                  <a:lnTo>
                    <a:pt x="18587" y="80659"/>
                  </a:lnTo>
                  <a:lnTo>
                    <a:pt x="12120" y="136815"/>
                  </a:lnTo>
                  <a:lnTo>
                    <a:pt x="0" y="1895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3906072" y="4453554"/>
              <a:ext cx="147400" cy="21058"/>
            </a:xfrm>
            <a:custGeom>
              <a:avLst/>
              <a:gdLst/>
              <a:ahLst/>
              <a:cxnLst/>
              <a:rect l="0" t="0" r="0" b="0"/>
              <a:pathLst>
                <a:path w="147400" h="21058">
                  <a:moveTo>
                    <a:pt x="147399" y="0"/>
                  </a:moveTo>
                  <a:lnTo>
                    <a:pt x="109921" y="8333"/>
                  </a:lnTo>
                  <a:lnTo>
                    <a:pt x="52083" y="1747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4337741" y="4232455"/>
              <a:ext cx="21058" cy="452727"/>
            </a:xfrm>
            <a:custGeom>
              <a:avLst/>
              <a:gdLst/>
              <a:ahLst/>
              <a:cxnLst/>
              <a:rect l="0" t="0" r="0" b="0"/>
              <a:pathLst>
                <a:path w="21058" h="452727">
                  <a:moveTo>
                    <a:pt x="21057" y="0"/>
                  </a:moveTo>
                  <a:lnTo>
                    <a:pt x="11991" y="58617"/>
                  </a:lnTo>
                  <a:lnTo>
                    <a:pt x="10961" y="104586"/>
                  </a:lnTo>
                  <a:lnTo>
                    <a:pt x="10656" y="160841"/>
                  </a:lnTo>
                  <a:lnTo>
                    <a:pt x="10566" y="221962"/>
                  </a:lnTo>
                  <a:lnTo>
                    <a:pt x="10539" y="278937"/>
                  </a:lnTo>
                  <a:lnTo>
                    <a:pt x="4942" y="338452"/>
                  </a:lnTo>
                  <a:lnTo>
                    <a:pt x="1464" y="389361"/>
                  </a:lnTo>
                  <a:lnTo>
                    <a:pt x="0" y="4527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4443026" y="4268504"/>
              <a:ext cx="278680" cy="500906"/>
            </a:xfrm>
            <a:custGeom>
              <a:avLst/>
              <a:gdLst/>
              <a:ahLst/>
              <a:cxnLst/>
              <a:rect l="0" t="0" r="0" b="0"/>
              <a:pathLst>
                <a:path w="278680" h="500906">
                  <a:moveTo>
                    <a:pt x="0" y="6066"/>
                  </a:moveTo>
                  <a:lnTo>
                    <a:pt x="58616" y="6066"/>
                  </a:lnTo>
                  <a:lnTo>
                    <a:pt x="113960" y="6066"/>
                  </a:lnTo>
                  <a:lnTo>
                    <a:pt x="162967" y="6066"/>
                  </a:lnTo>
                  <a:lnTo>
                    <a:pt x="225690" y="2946"/>
                  </a:lnTo>
                  <a:lnTo>
                    <a:pt x="250045" y="0"/>
                  </a:lnTo>
                  <a:lnTo>
                    <a:pt x="272568" y="2590"/>
                  </a:lnTo>
                  <a:lnTo>
                    <a:pt x="277638" y="8428"/>
                  </a:lnTo>
                  <a:lnTo>
                    <a:pt x="278679" y="16999"/>
                  </a:lnTo>
                  <a:lnTo>
                    <a:pt x="268965" y="51419"/>
                  </a:lnTo>
                  <a:lnTo>
                    <a:pt x="244721" y="110561"/>
                  </a:lnTo>
                  <a:lnTo>
                    <a:pt x="217402" y="171333"/>
                  </a:lnTo>
                  <a:lnTo>
                    <a:pt x="192595" y="232210"/>
                  </a:lnTo>
                  <a:lnTo>
                    <a:pt x="171201" y="291952"/>
                  </a:lnTo>
                  <a:lnTo>
                    <a:pt x="149674" y="355212"/>
                  </a:lnTo>
                  <a:lnTo>
                    <a:pt x="133810" y="418444"/>
                  </a:lnTo>
                  <a:lnTo>
                    <a:pt x="115872" y="475575"/>
                  </a:lnTo>
                  <a:lnTo>
                    <a:pt x="105285" y="50090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0" name="Group 109"/>
          <p:cNvGrpSpPr/>
          <p:nvPr/>
        </p:nvGrpSpPr>
        <p:grpSpPr>
          <a:xfrm>
            <a:off x="1358176" y="4344705"/>
            <a:ext cx="429681" cy="529990"/>
            <a:chOff x="1358176" y="4344705"/>
            <a:chExt cx="429681" cy="529990"/>
          </a:xfrm>
        </p:grpSpPr>
        <p:sp>
          <p:nvSpPr>
            <p:cNvPr id="108" name="Freeform 107"/>
            <p:cNvSpPr/>
            <p:nvPr/>
          </p:nvSpPr>
          <p:spPr>
            <a:xfrm>
              <a:off x="1358176" y="4379855"/>
              <a:ext cx="52643" cy="494840"/>
            </a:xfrm>
            <a:custGeom>
              <a:avLst/>
              <a:gdLst/>
              <a:ahLst/>
              <a:cxnLst/>
              <a:rect l="0" t="0" r="0" b="0"/>
              <a:pathLst>
                <a:path w="52643" h="494840">
                  <a:moveTo>
                    <a:pt x="52642" y="0"/>
                  </a:moveTo>
                  <a:lnTo>
                    <a:pt x="41464" y="11178"/>
                  </a:lnTo>
                  <a:lnTo>
                    <a:pt x="35976" y="29144"/>
                  </a:lnTo>
                  <a:lnTo>
                    <a:pt x="32163" y="92311"/>
                  </a:lnTo>
                  <a:lnTo>
                    <a:pt x="31699" y="153848"/>
                  </a:lnTo>
                  <a:lnTo>
                    <a:pt x="31619" y="212480"/>
                  </a:lnTo>
                  <a:lnTo>
                    <a:pt x="31595" y="268067"/>
                  </a:lnTo>
                  <a:lnTo>
                    <a:pt x="25998" y="323183"/>
                  </a:lnTo>
                  <a:lnTo>
                    <a:pt x="22521" y="373788"/>
                  </a:lnTo>
                  <a:lnTo>
                    <a:pt x="15901" y="427646"/>
                  </a:lnTo>
                  <a:lnTo>
                    <a:pt x="2903" y="483564"/>
                  </a:lnTo>
                  <a:lnTo>
                    <a:pt x="0" y="4948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1537160" y="4344705"/>
              <a:ext cx="250697" cy="519461"/>
            </a:xfrm>
            <a:custGeom>
              <a:avLst/>
              <a:gdLst/>
              <a:ahLst/>
              <a:cxnLst/>
              <a:rect l="0" t="0" r="0" b="0"/>
              <a:pathLst>
                <a:path w="250697" h="519461">
                  <a:moveTo>
                    <a:pt x="0" y="35150"/>
                  </a:moveTo>
                  <a:lnTo>
                    <a:pt x="58617" y="35150"/>
                  </a:lnTo>
                  <a:lnTo>
                    <a:pt x="118857" y="33980"/>
                  </a:lnTo>
                  <a:lnTo>
                    <a:pt x="177999" y="20495"/>
                  </a:lnTo>
                  <a:lnTo>
                    <a:pt x="231497" y="3483"/>
                  </a:lnTo>
                  <a:lnTo>
                    <a:pt x="242069" y="0"/>
                  </a:lnTo>
                  <a:lnTo>
                    <a:pt x="247947" y="2358"/>
                  </a:lnTo>
                  <a:lnTo>
                    <a:pt x="250696" y="8609"/>
                  </a:lnTo>
                  <a:lnTo>
                    <a:pt x="248975" y="39764"/>
                  </a:lnTo>
                  <a:lnTo>
                    <a:pt x="232324" y="92213"/>
                  </a:lnTo>
                  <a:lnTo>
                    <a:pt x="211124" y="150159"/>
                  </a:lnTo>
                  <a:lnTo>
                    <a:pt x="193096" y="203500"/>
                  </a:lnTo>
                  <a:lnTo>
                    <a:pt x="171972" y="266767"/>
                  </a:lnTo>
                  <a:lnTo>
                    <a:pt x="150909" y="329946"/>
                  </a:lnTo>
                  <a:lnTo>
                    <a:pt x="127772" y="388179"/>
                  </a:lnTo>
                  <a:lnTo>
                    <a:pt x="102535" y="448728"/>
                  </a:lnTo>
                  <a:lnTo>
                    <a:pt x="85071" y="493790"/>
                  </a:lnTo>
                  <a:lnTo>
                    <a:pt x="73700" y="51946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221098" y="441530"/>
            <a:ext cx="242156" cy="86176"/>
          </a:xfrm>
          <a:custGeom>
            <a:avLst/>
            <a:gdLst/>
            <a:ahLst/>
            <a:cxnLst/>
            <a:rect l="0" t="0" r="0" b="0"/>
            <a:pathLst>
              <a:path w="242156" h="86176">
                <a:moveTo>
                  <a:pt x="0" y="666"/>
                </a:moveTo>
                <a:lnTo>
                  <a:pt x="9575" y="31949"/>
                </a:lnTo>
                <a:lnTo>
                  <a:pt x="39403" y="70354"/>
                </a:lnTo>
                <a:lnTo>
                  <a:pt x="65487" y="86175"/>
                </a:lnTo>
                <a:lnTo>
                  <a:pt x="72904" y="85748"/>
                </a:lnTo>
                <a:lnTo>
                  <a:pt x="79018" y="81954"/>
                </a:lnTo>
                <a:lnTo>
                  <a:pt x="130059" y="19075"/>
                </a:lnTo>
                <a:lnTo>
                  <a:pt x="143982" y="4559"/>
                </a:lnTo>
                <a:lnTo>
                  <a:pt x="152140" y="922"/>
                </a:lnTo>
                <a:lnTo>
                  <a:pt x="170563" y="0"/>
                </a:lnTo>
                <a:lnTo>
                  <a:pt x="200666" y="6058"/>
                </a:lnTo>
                <a:lnTo>
                  <a:pt x="218256" y="18271"/>
                </a:lnTo>
                <a:lnTo>
                  <a:pt x="235074" y="38638"/>
                </a:lnTo>
                <a:lnTo>
                  <a:pt x="242155" y="53309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3" name="Group 22"/>
          <p:cNvGrpSpPr/>
          <p:nvPr/>
        </p:nvGrpSpPr>
        <p:grpSpPr>
          <a:xfrm>
            <a:off x="652766" y="143164"/>
            <a:ext cx="3756232" cy="931448"/>
            <a:chOff x="652766" y="143164"/>
            <a:chExt cx="3756232" cy="931448"/>
          </a:xfrm>
        </p:grpSpPr>
        <p:sp>
          <p:nvSpPr>
            <p:cNvPr id="3" name="Freeform 2"/>
            <p:cNvSpPr/>
            <p:nvPr/>
          </p:nvSpPr>
          <p:spPr>
            <a:xfrm>
              <a:off x="652766" y="143164"/>
              <a:ext cx="305328" cy="783344"/>
            </a:xfrm>
            <a:custGeom>
              <a:avLst/>
              <a:gdLst/>
              <a:ahLst/>
              <a:cxnLst/>
              <a:rect l="0" t="0" r="0" b="0"/>
              <a:pathLst>
                <a:path w="305328" h="783344">
                  <a:moveTo>
                    <a:pt x="0" y="772815"/>
                  </a:moveTo>
                  <a:lnTo>
                    <a:pt x="5590" y="714198"/>
                  </a:lnTo>
                  <a:lnTo>
                    <a:pt x="16789" y="651618"/>
                  </a:lnTo>
                  <a:lnTo>
                    <a:pt x="23334" y="589171"/>
                  </a:lnTo>
                  <a:lnTo>
                    <a:pt x="29141" y="540977"/>
                  </a:lnTo>
                  <a:lnTo>
                    <a:pt x="33981" y="487313"/>
                  </a:lnTo>
                  <a:lnTo>
                    <a:pt x="42824" y="436708"/>
                  </a:lnTo>
                  <a:lnTo>
                    <a:pt x="48279" y="392977"/>
                  </a:lnTo>
                  <a:lnTo>
                    <a:pt x="50703" y="346245"/>
                  </a:lnTo>
                  <a:lnTo>
                    <a:pt x="57657" y="296254"/>
                  </a:lnTo>
                  <a:lnTo>
                    <a:pt x="61538" y="242447"/>
                  </a:lnTo>
                  <a:lnTo>
                    <a:pt x="71254" y="183090"/>
                  </a:lnTo>
                  <a:lnTo>
                    <a:pt x="81034" y="128589"/>
                  </a:lnTo>
                  <a:lnTo>
                    <a:pt x="90171" y="76045"/>
                  </a:lnTo>
                  <a:lnTo>
                    <a:pt x="96971" y="18896"/>
                  </a:lnTo>
                  <a:lnTo>
                    <a:pt x="99742" y="6990"/>
                  </a:lnTo>
                  <a:lnTo>
                    <a:pt x="103930" y="1392"/>
                  </a:lnTo>
                  <a:lnTo>
                    <a:pt x="109061" y="0"/>
                  </a:lnTo>
                  <a:lnTo>
                    <a:pt x="114821" y="1411"/>
                  </a:lnTo>
                  <a:lnTo>
                    <a:pt x="119831" y="5862"/>
                  </a:lnTo>
                  <a:lnTo>
                    <a:pt x="136278" y="38221"/>
                  </a:lnTo>
                  <a:lnTo>
                    <a:pt x="150792" y="89587"/>
                  </a:lnTo>
                  <a:lnTo>
                    <a:pt x="163754" y="140417"/>
                  </a:lnTo>
                  <a:lnTo>
                    <a:pt x="173426" y="202568"/>
                  </a:lnTo>
                  <a:lnTo>
                    <a:pt x="186292" y="254458"/>
                  </a:lnTo>
                  <a:lnTo>
                    <a:pt x="200099" y="309768"/>
                  </a:lnTo>
                  <a:lnTo>
                    <a:pt x="214091" y="365754"/>
                  </a:lnTo>
                  <a:lnTo>
                    <a:pt x="226950" y="421873"/>
                  </a:lnTo>
                  <a:lnTo>
                    <a:pt x="233823" y="478018"/>
                  </a:lnTo>
                  <a:lnTo>
                    <a:pt x="248294" y="540971"/>
                  </a:lnTo>
                  <a:lnTo>
                    <a:pt x="257695" y="602713"/>
                  </a:lnTo>
                  <a:lnTo>
                    <a:pt x="267167" y="652224"/>
                  </a:lnTo>
                  <a:lnTo>
                    <a:pt x="280848" y="713856"/>
                  </a:lnTo>
                  <a:lnTo>
                    <a:pt x="294816" y="757919"/>
                  </a:lnTo>
                  <a:lnTo>
                    <a:pt x="305327" y="7833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684352" y="694880"/>
              <a:ext cx="231628" cy="21058"/>
            </a:xfrm>
            <a:custGeom>
              <a:avLst/>
              <a:gdLst/>
              <a:ahLst/>
              <a:cxnLst/>
              <a:rect l="0" t="0" r="0" b="0"/>
              <a:pathLst>
                <a:path w="231628" h="21058">
                  <a:moveTo>
                    <a:pt x="231627" y="0"/>
                  </a:moveTo>
                  <a:lnTo>
                    <a:pt x="173010" y="0"/>
                  </a:lnTo>
                  <a:lnTo>
                    <a:pt x="117666" y="8406"/>
                  </a:lnTo>
                  <a:lnTo>
                    <a:pt x="68659" y="16789"/>
                  </a:lnTo>
                  <a:lnTo>
                    <a:pt x="15295" y="2021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999633" y="539880"/>
              <a:ext cx="208208" cy="289090"/>
            </a:xfrm>
            <a:custGeom>
              <a:avLst/>
              <a:gdLst/>
              <a:ahLst/>
              <a:cxnLst/>
              <a:rect l="0" t="0" r="0" b="0"/>
              <a:pathLst>
                <a:path w="208208" h="289090">
                  <a:moveTo>
                    <a:pt x="137444" y="18130"/>
                  </a:moveTo>
                  <a:lnTo>
                    <a:pt x="120677" y="6951"/>
                  </a:lnTo>
                  <a:lnTo>
                    <a:pt x="87892" y="0"/>
                  </a:lnTo>
                  <a:lnTo>
                    <a:pt x="65118" y="4613"/>
                  </a:lnTo>
                  <a:lnTo>
                    <a:pt x="35686" y="20364"/>
                  </a:lnTo>
                  <a:lnTo>
                    <a:pt x="12147" y="42968"/>
                  </a:lnTo>
                  <a:lnTo>
                    <a:pt x="4780" y="52236"/>
                  </a:lnTo>
                  <a:lnTo>
                    <a:pt x="1038" y="61925"/>
                  </a:lnTo>
                  <a:lnTo>
                    <a:pt x="0" y="82048"/>
                  </a:lnTo>
                  <a:lnTo>
                    <a:pt x="6558" y="99570"/>
                  </a:lnTo>
                  <a:lnTo>
                    <a:pt x="11582" y="107519"/>
                  </a:lnTo>
                  <a:lnTo>
                    <a:pt x="26523" y="119469"/>
                  </a:lnTo>
                  <a:lnTo>
                    <a:pt x="35421" y="124294"/>
                  </a:lnTo>
                  <a:lnTo>
                    <a:pt x="90559" y="132037"/>
                  </a:lnTo>
                  <a:lnTo>
                    <a:pt x="144604" y="136686"/>
                  </a:lnTo>
                  <a:lnTo>
                    <a:pt x="166363" y="143351"/>
                  </a:lnTo>
                  <a:lnTo>
                    <a:pt x="183832" y="154112"/>
                  </a:lnTo>
                  <a:lnTo>
                    <a:pt x="196276" y="169814"/>
                  </a:lnTo>
                  <a:lnTo>
                    <a:pt x="204536" y="189660"/>
                  </a:lnTo>
                  <a:lnTo>
                    <a:pt x="208207" y="214078"/>
                  </a:lnTo>
                  <a:lnTo>
                    <a:pt x="203599" y="234290"/>
                  </a:lnTo>
                  <a:lnTo>
                    <a:pt x="181578" y="266329"/>
                  </a:lnTo>
                  <a:lnTo>
                    <a:pt x="155980" y="282483"/>
                  </a:lnTo>
                  <a:lnTo>
                    <a:pt x="120580" y="289089"/>
                  </a:lnTo>
                  <a:lnTo>
                    <a:pt x="67866" y="282916"/>
                  </a:lnTo>
                  <a:lnTo>
                    <a:pt x="21631" y="2708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257223" y="536953"/>
              <a:ext cx="195701" cy="281284"/>
            </a:xfrm>
            <a:custGeom>
              <a:avLst/>
              <a:gdLst/>
              <a:ahLst/>
              <a:cxnLst/>
              <a:rect l="0" t="0" r="0" b="0"/>
              <a:pathLst>
                <a:path w="195701" h="281284">
                  <a:moveTo>
                    <a:pt x="111481" y="0"/>
                  </a:moveTo>
                  <a:lnTo>
                    <a:pt x="68790" y="14572"/>
                  </a:lnTo>
                  <a:lnTo>
                    <a:pt x="25054" y="46156"/>
                  </a:lnTo>
                  <a:lnTo>
                    <a:pt x="10288" y="59898"/>
                  </a:lnTo>
                  <a:lnTo>
                    <a:pt x="2166" y="80044"/>
                  </a:lnTo>
                  <a:lnTo>
                    <a:pt x="0" y="91967"/>
                  </a:lnTo>
                  <a:lnTo>
                    <a:pt x="2065" y="101086"/>
                  </a:lnTo>
                  <a:lnTo>
                    <a:pt x="6952" y="108334"/>
                  </a:lnTo>
                  <a:lnTo>
                    <a:pt x="22910" y="119508"/>
                  </a:lnTo>
                  <a:lnTo>
                    <a:pt x="84682" y="139942"/>
                  </a:lnTo>
                  <a:lnTo>
                    <a:pt x="138640" y="155501"/>
                  </a:lnTo>
                  <a:lnTo>
                    <a:pt x="172171" y="174496"/>
                  </a:lnTo>
                  <a:lnTo>
                    <a:pt x="189537" y="192197"/>
                  </a:lnTo>
                  <a:lnTo>
                    <a:pt x="193934" y="203001"/>
                  </a:lnTo>
                  <a:lnTo>
                    <a:pt x="195700" y="227483"/>
                  </a:lnTo>
                  <a:lnTo>
                    <a:pt x="191024" y="238223"/>
                  </a:lnTo>
                  <a:lnTo>
                    <a:pt x="173350" y="256395"/>
                  </a:lnTo>
                  <a:lnTo>
                    <a:pt x="142681" y="274191"/>
                  </a:lnTo>
                  <a:lnTo>
                    <a:pt x="100188" y="281283"/>
                  </a:lnTo>
                  <a:lnTo>
                    <a:pt x="37782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497990" y="628447"/>
              <a:ext cx="267707" cy="227380"/>
            </a:xfrm>
            <a:custGeom>
              <a:avLst/>
              <a:gdLst/>
              <a:ahLst/>
              <a:cxnLst/>
              <a:rect l="0" t="0" r="0" b="0"/>
              <a:pathLst>
                <a:path w="267707" h="227380">
                  <a:moveTo>
                    <a:pt x="154983" y="34848"/>
                  </a:moveTo>
                  <a:lnTo>
                    <a:pt x="149394" y="18080"/>
                  </a:lnTo>
                  <a:lnTo>
                    <a:pt x="137292" y="6729"/>
                  </a:lnTo>
                  <a:lnTo>
                    <a:pt x="129151" y="2064"/>
                  </a:lnTo>
                  <a:lnTo>
                    <a:pt x="104508" y="0"/>
                  </a:lnTo>
                  <a:lnTo>
                    <a:pt x="76398" y="4152"/>
                  </a:lnTo>
                  <a:lnTo>
                    <a:pt x="52206" y="13796"/>
                  </a:lnTo>
                  <a:lnTo>
                    <a:pt x="24445" y="37969"/>
                  </a:lnTo>
                  <a:lnTo>
                    <a:pt x="6991" y="67358"/>
                  </a:lnTo>
                  <a:lnTo>
                    <a:pt x="0" y="103882"/>
                  </a:lnTo>
                  <a:lnTo>
                    <a:pt x="9107" y="144340"/>
                  </a:lnTo>
                  <a:lnTo>
                    <a:pt x="26623" y="180374"/>
                  </a:lnTo>
                  <a:lnTo>
                    <a:pt x="52220" y="207688"/>
                  </a:lnTo>
                  <a:lnTo>
                    <a:pt x="82031" y="225010"/>
                  </a:lnTo>
                  <a:lnTo>
                    <a:pt x="105793" y="227379"/>
                  </a:lnTo>
                  <a:lnTo>
                    <a:pt x="164580" y="216353"/>
                  </a:lnTo>
                  <a:lnTo>
                    <a:pt x="218032" y="194075"/>
                  </a:lnTo>
                  <a:lnTo>
                    <a:pt x="244114" y="174573"/>
                  </a:lnTo>
                  <a:lnTo>
                    <a:pt x="256209" y="154660"/>
                  </a:lnTo>
                  <a:lnTo>
                    <a:pt x="264313" y="129042"/>
                  </a:lnTo>
                  <a:lnTo>
                    <a:pt x="267706" y="84074"/>
                  </a:lnTo>
                  <a:lnTo>
                    <a:pt x="264354" y="59066"/>
                  </a:lnTo>
                  <a:lnTo>
                    <a:pt x="258313" y="48654"/>
                  </a:lnTo>
                  <a:lnTo>
                    <a:pt x="239122" y="30845"/>
                  </a:lnTo>
                  <a:lnTo>
                    <a:pt x="207600" y="13255"/>
                  </a:lnTo>
                  <a:lnTo>
                    <a:pt x="165512" y="326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845272" y="622644"/>
              <a:ext cx="207786" cy="223374"/>
            </a:xfrm>
            <a:custGeom>
              <a:avLst/>
              <a:gdLst/>
              <a:ahLst/>
              <a:cxnLst/>
              <a:rect l="0" t="0" r="0" b="0"/>
              <a:pathLst>
                <a:path w="207786" h="223374">
                  <a:moveTo>
                    <a:pt x="134085" y="9065"/>
                  </a:moveTo>
                  <a:lnTo>
                    <a:pt x="75468" y="0"/>
                  </a:lnTo>
                  <a:lnTo>
                    <a:pt x="55001" y="5426"/>
                  </a:lnTo>
                  <a:lnTo>
                    <a:pt x="22797" y="27974"/>
                  </a:lnTo>
                  <a:lnTo>
                    <a:pt x="6614" y="53662"/>
                  </a:lnTo>
                  <a:lnTo>
                    <a:pt x="0" y="89090"/>
                  </a:lnTo>
                  <a:lnTo>
                    <a:pt x="6170" y="134577"/>
                  </a:lnTo>
                  <a:lnTo>
                    <a:pt x="21774" y="177357"/>
                  </a:lnTo>
                  <a:lnTo>
                    <a:pt x="27625" y="187941"/>
                  </a:lnTo>
                  <a:lnTo>
                    <a:pt x="46605" y="202819"/>
                  </a:lnTo>
                  <a:lnTo>
                    <a:pt x="91329" y="221903"/>
                  </a:lnTo>
                  <a:lnTo>
                    <a:pt x="112743" y="223373"/>
                  </a:lnTo>
                  <a:lnTo>
                    <a:pt x="133958" y="218957"/>
                  </a:lnTo>
                  <a:lnTo>
                    <a:pt x="193736" y="193440"/>
                  </a:lnTo>
                  <a:lnTo>
                    <a:pt x="207785" y="18805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105699" y="694880"/>
              <a:ext cx="10529" cy="157929"/>
            </a:xfrm>
            <a:custGeom>
              <a:avLst/>
              <a:gdLst/>
              <a:ahLst/>
              <a:cxnLst/>
              <a:rect l="0" t="0" r="0" b="0"/>
              <a:pathLst>
                <a:path w="10529" h="157929">
                  <a:moveTo>
                    <a:pt x="0" y="0"/>
                  </a:moveTo>
                  <a:lnTo>
                    <a:pt x="0" y="58617"/>
                  </a:lnTo>
                  <a:lnTo>
                    <a:pt x="7236" y="111621"/>
                  </a:lnTo>
                  <a:lnTo>
                    <a:pt x="10528" y="1579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116227" y="536953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224727" y="638291"/>
              <a:ext cx="196828" cy="230238"/>
            </a:xfrm>
            <a:custGeom>
              <a:avLst/>
              <a:gdLst/>
              <a:ahLst/>
              <a:cxnLst/>
              <a:rect l="0" t="0" r="0" b="0"/>
              <a:pathLst>
                <a:path w="196828" h="230238">
                  <a:moveTo>
                    <a:pt x="91542" y="172403"/>
                  </a:moveTo>
                  <a:lnTo>
                    <a:pt x="102720" y="161224"/>
                  </a:lnTo>
                  <a:lnTo>
                    <a:pt x="108208" y="143258"/>
                  </a:lnTo>
                  <a:lnTo>
                    <a:pt x="111732" y="93596"/>
                  </a:lnTo>
                  <a:lnTo>
                    <a:pt x="102853" y="32660"/>
                  </a:lnTo>
                  <a:lnTo>
                    <a:pt x="92280" y="7350"/>
                  </a:lnTo>
                  <a:lnTo>
                    <a:pt x="85015" y="1536"/>
                  </a:lnTo>
                  <a:lnTo>
                    <a:pt x="76662" y="0"/>
                  </a:lnTo>
                  <a:lnTo>
                    <a:pt x="67584" y="1316"/>
                  </a:lnTo>
                  <a:lnTo>
                    <a:pt x="51258" y="12136"/>
                  </a:lnTo>
                  <a:lnTo>
                    <a:pt x="37373" y="28644"/>
                  </a:lnTo>
                  <a:lnTo>
                    <a:pt x="11306" y="88494"/>
                  </a:lnTo>
                  <a:lnTo>
                    <a:pt x="0" y="133472"/>
                  </a:lnTo>
                  <a:lnTo>
                    <a:pt x="858" y="173346"/>
                  </a:lnTo>
                  <a:lnTo>
                    <a:pt x="6784" y="198558"/>
                  </a:lnTo>
                  <a:lnTo>
                    <a:pt x="17217" y="217563"/>
                  </a:lnTo>
                  <a:lnTo>
                    <a:pt x="25614" y="223566"/>
                  </a:lnTo>
                  <a:lnTo>
                    <a:pt x="47423" y="230237"/>
                  </a:lnTo>
                  <a:lnTo>
                    <a:pt x="57450" y="229676"/>
                  </a:lnTo>
                  <a:lnTo>
                    <a:pt x="74830" y="222814"/>
                  </a:lnTo>
                  <a:lnTo>
                    <a:pt x="87234" y="208846"/>
                  </a:lnTo>
                  <a:lnTo>
                    <a:pt x="104729" y="171283"/>
                  </a:lnTo>
                  <a:lnTo>
                    <a:pt x="110267" y="134896"/>
                  </a:lnTo>
                  <a:lnTo>
                    <a:pt x="112214" y="132191"/>
                  </a:lnTo>
                  <a:lnTo>
                    <a:pt x="114682" y="136236"/>
                  </a:lnTo>
                  <a:lnTo>
                    <a:pt x="131591" y="182545"/>
                  </a:lnTo>
                  <a:lnTo>
                    <a:pt x="142877" y="198747"/>
                  </a:lnTo>
                  <a:lnTo>
                    <a:pt x="158811" y="210628"/>
                  </a:lnTo>
                  <a:lnTo>
                    <a:pt x="196827" y="22504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463668" y="347440"/>
              <a:ext cx="42115" cy="505369"/>
            </a:xfrm>
            <a:custGeom>
              <a:avLst/>
              <a:gdLst/>
              <a:ahLst/>
              <a:cxnLst/>
              <a:rect l="0" t="0" r="0" b="0"/>
              <a:pathLst>
                <a:path w="42115" h="505369">
                  <a:moveTo>
                    <a:pt x="0" y="0"/>
                  </a:moveTo>
                  <a:lnTo>
                    <a:pt x="11178" y="16768"/>
                  </a:lnTo>
                  <a:lnTo>
                    <a:pt x="20275" y="71856"/>
                  </a:lnTo>
                  <a:lnTo>
                    <a:pt x="27714" y="126575"/>
                  </a:lnTo>
                  <a:lnTo>
                    <a:pt x="30438" y="175804"/>
                  </a:lnTo>
                  <a:lnTo>
                    <a:pt x="31245" y="231464"/>
                  </a:lnTo>
                  <a:lnTo>
                    <a:pt x="31484" y="282142"/>
                  </a:lnTo>
                  <a:lnTo>
                    <a:pt x="31540" y="324658"/>
                  </a:lnTo>
                  <a:lnTo>
                    <a:pt x="31565" y="367730"/>
                  </a:lnTo>
                  <a:lnTo>
                    <a:pt x="31579" y="425202"/>
                  </a:lnTo>
                  <a:lnTo>
                    <a:pt x="37173" y="480954"/>
                  </a:lnTo>
                  <a:lnTo>
                    <a:pt x="42114" y="5053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368911" y="536953"/>
              <a:ext cx="263214" cy="52643"/>
            </a:xfrm>
            <a:custGeom>
              <a:avLst/>
              <a:gdLst/>
              <a:ahLst/>
              <a:cxnLst/>
              <a:rect l="0" t="0" r="0" b="0"/>
              <a:pathLst>
                <a:path w="263214" h="52643">
                  <a:moveTo>
                    <a:pt x="263213" y="0"/>
                  </a:moveTo>
                  <a:lnTo>
                    <a:pt x="199763" y="25194"/>
                  </a:lnTo>
                  <a:lnTo>
                    <a:pt x="152256" y="36581"/>
                  </a:lnTo>
                  <a:lnTo>
                    <a:pt x="102305" y="41644"/>
                  </a:lnTo>
                  <a:lnTo>
                    <a:pt x="42912" y="50123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653181" y="705409"/>
              <a:ext cx="10529" cy="157928"/>
            </a:xfrm>
            <a:custGeom>
              <a:avLst/>
              <a:gdLst/>
              <a:ahLst/>
              <a:cxnLst/>
              <a:rect l="0" t="0" r="0" b="0"/>
              <a:pathLst>
                <a:path w="10529" h="157928">
                  <a:moveTo>
                    <a:pt x="10528" y="0"/>
                  </a:moveTo>
                  <a:lnTo>
                    <a:pt x="2195" y="48931"/>
                  </a:lnTo>
                  <a:lnTo>
                    <a:pt x="433" y="108061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684766" y="56853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716352" y="600124"/>
              <a:ext cx="210571" cy="257859"/>
            </a:xfrm>
            <a:custGeom>
              <a:avLst/>
              <a:gdLst/>
              <a:ahLst/>
              <a:cxnLst/>
              <a:rect l="0" t="0" r="0" b="0"/>
              <a:pathLst>
                <a:path w="210571" h="257859">
                  <a:moveTo>
                    <a:pt x="0" y="10528"/>
                  </a:moveTo>
                  <a:lnTo>
                    <a:pt x="11178" y="21707"/>
                  </a:lnTo>
                  <a:lnTo>
                    <a:pt x="34328" y="79215"/>
                  </a:lnTo>
                  <a:lnTo>
                    <a:pt x="60203" y="139390"/>
                  </a:lnTo>
                  <a:lnTo>
                    <a:pt x="87844" y="195166"/>
                  </a:lnTo>
                  <a:lnTo>
                    <a:pt x="122846" y="252042"/>
                  </a:lnTo>
                  <a:lnTo>
                    <a:pt x="129861" y="256935"/>
                  </a:lnTo>
                  <a:lnTo>
                    <a:pt x="136877" y="257858"/>
                  </a:lnTo>
                  <a:lnTo>
                    <a:pt x="143894" y="256133"/>
                  </a:lnTo>
                  <a:lnTo>
                    <a:pt x="149741" y="250304"/>
                  </a:lnTo>
                  <a:lnTo>
                    <a:pt x="171350" y="199959"/>
                  </a:lnTo>
                  <a:lnTo>
                    <a:pt x="181099" y="139055"/>
                  </a:lnTo>
                  <a:lnTo>
                    <a:pt x="189575" y="77280"/>
                  </a:lnTo>
                  <a:lnTo>
                    <a:pt x="206204" y="14352"/>
                  </a:lnTo>
                  <a:lnTo>
                    <a:pt x="21057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982254" y="595772"/>
              <a:ext cx="158341" cy="312692"/>
            </a:xfrm>
            <a:custGeom>
              <a:avLst/>
              <a:gdLst/>
              <a:ahLst/>
              <a:cxnLst/>
              <a:rect l="0" t="0" r="0" b="0"/>
              <a:pathLst>
                <a:path w="158341" h="312692">
                  <a:moveTo>
                    <a:pt x="18367" y="99108"/>
                  </a:moveTo>
                  <a:lnTo>
                    <a:pt x="29546" y="115876"/>
                  </a:lnTo>
                  <a:lnTo>
                    <a:pt x="44393" y="127228"/>
                  </a:lnTo>
                  <a:lnTo>
                    <a:pt x="53265" y="131893"/>
                  </a:lnTo>
                  <a:lnTo>
                    <a:pt x="72482" y="133956"/>
                  </a:lnTo>
                  <a:lnTo>
                    <a:pt x="92721" y="129804"/>
                  </a:lnTo>
                  <a:lnTo>
                    <a:pt x="122676" y="114313"/>
                  </a:lnTo>
                  <a:lnTo>
                    <a:pt x="139206" y="101576"/>
                  </a:lnTo>
                  <a:lnTo>
                    <a:pt x="156077" y="75663"/>
                  </a:lnTo>
                  <a:lnTo>
                    <a:pt x="158340" y="55933"/>
                  </a:lnTo>
                  <a:lnTo>
                    <a:pt x="154277" y="35466"/>
                  </a:lnTo>
                  <a:lnTo>
                    <a:pt x="144672" y="14671"/>
                  </a:lnTo>
                  <a:lnTo>
                    <a:pt x="136496" y="7722"/>
                  </a:lnTo>
                  <a:lnTo>
                    <a:pt x="114933" y="0"/>
                  </a:lnTo>
                  <a:lnTo>
                    <a:pt x="92871" y="2808"/>
                  </a:lnTo>
                  <a:lnTo>
                    <a:pt x="63839" y="17542"/>
                  </a:lnTo>
                  <a:lnTo>
                    <a:pt x="40419" y="39846"/>
                  </a:lnTo>
                  <a:lnTo>
                    <a:pt x="21782" y="68681"/>
                  </a:lnTo>
                  <a:lnTo>
                    <a:pt x="2439" y="121488"/>
                  </a:lnTo>
                  <a:lnTo>
                    <a:pt x="0" y="160202"/>
                  </a:lnTo>
                  <a:lnTo>
                    <a:pt x="7336" y="201308"/>
                  </a:lnTo>
                  <a:lnTo>
                    <a:pt x="30183" y="254000"/>
                  </a:lnTo>
                  <a:lnTo>
                    <a:pt x="57226" y="292961"/>
                  </a:lnTo>
                  <a:lnTo>
                    <a:pt x="83693" y="310314"/>
                  </a:lnTo>
                  <a:lnTo>
                    <a:pt x="103553" y="312691"/>
                  </a:lnTo>
                  <a:lnTo>
                    <a:pt x="155238" y="30967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600746" y="315854"/>
              <a:ext cx="31586" cy="536955"/>
            </a:xfrm>
            <a:custGeom>
              <a:avLst/>
              <a:gdLst/>
              <a:ahLst/>
              <a:cxnLst/>
              <a:rect l="0" t="0" r="0" b="0"/>
              <a:pathLst>
                <a:path w="31586" h="536955">
                  <a:moveTo>
                    <a:pt x="31585" y="0"/>
                  </a:moveTo>
                  <a:lnTo>
                    <a:pt x="24350" y="27557"/>
                  </a:lnTo>
                  <a:lnTo>
                    <a:pt x="21707" y="90018"/>
                  </a:lnTo>
                  <a:lnTo>
                    <a:pt x="21249" y="149115"/>
                  </a:lnTo>
                  <a:lnTo>
                    <a:pt x="21114" y="204840"/>
                  </a:lnTo>
                  <a:lnTo>
                    <a:pt x="24193" y="257225"/>
                  </a:lnTo>
                  <a:lnTo>
                    <a:pt x="29395" y="310962"/>
                  </a:lnTo>
                  <a:lnTo>
                    <a:pt x="30936" y="362759"/>
                  </a:lnTo>
                  <a:lnTo>
                    <a:pt x="31393" y="419440"/>
                  </a:lnTo>
                  <a:lnTo>
                    <a:pt x="25958" y="479816"/>
                  </a:lnTo>
                  <a:lnTo>
                    <a:pt x="13620" y="522028"/>
                  </a:lnTo>
                  <a:lnTo>
                    <a:pt x="0" y="5369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474404" y="252962"/>
              <a:ext cx="383018" cy="315577"/>
            </a:xfrm>
            <a:custGeom>
              <a:avLst/>
              <a:gdLst/>
              <a:ahLst/>
              <a:cxnLst/>
              <a:rect l="0" t="0" r="0" b="0"/>
              <a:pathLst>
                <a:path w="383018" h="315577">
                  <a:moveTo>
                    <a:pt x="0" y="105006"/>
                  </a:moveTo>
                  <a:lnTo>
                    <a:pt x="0" y="82650"/>
                  </a:lnTo>
                  <a:lnTo>
                    <a:pt x="6239" y="65434"/>
                  </a:lnTo>
                  <a:lnTo>
                    <a:pt x="29308" y="29729"/>
                  </a:lnTo>
                  <a:lnTo>
                    <a:pt x="45781" y="15788"/>
                  </a:lnTo>
                  <a:lnTo>
                    <a:pt x="65970" y="6862"/>
                  </a:lnTo>
                  <a:lnTo>
                    <a:pt x="117059" y="1132"/>
                  </a:lnTo>
                  <a:lnTo>
                    <a:pt x="172211" y="0"/>
                  </a:lnTo>
                  <a:lnTo>
                    <a:pt x="208563" y="5393"/>
                  </a:lnTo>
                  <a:lnTo>
                    <a:pt x="262948" y="32516"/>
                  </a:lnTo>
                  <a:lnTo>
                    <a:pt x="314650" y="67731"/>
                  </a:lnTo>
                  <a:lnTo>
                    <a:pt x="346509" y="109082"/>
                  </a:lnTo>
                  <a:lnTo>
                    <a:pt x="374007" y="167328"/>
                  </a:lnTo>
                  <a:lnTo>
                    <a:pt x="381865" y="188857"/>
                  </a:lnTo>
                  <a:lnTo>
                    <a:pt x="383017" y="210124"/>
                  </a:lnTo>
                  <a:lnTo>
                    <a:pt x="374225" y="252372"/>
                  </a:lnTo>
                  <a:lnTo>
                    <a:pt x="359016" y="278392"/>
                  </a:lnTo>
                  <a:lnTo>
                    <a:pt x="343226" y="290471"/>
                  </a:lnTo>
                  <a:lnTo>
                    <a:pt x="304494" y="307758"/>
                  </a:lnTo>
                  <a:lnTo>
                    <a:pt x="249746" y="314032"/>
                  </a:lnTo>
                  <a:lnTo>
                    <a:pt x="210570" y="31557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769202" y="610652"/>
              <a:ext cx="147400" cy="233889"/>
            </a:xfrm>
            <a:custGeom>
              <a:avLst/>
              <a:gdLst/>
              <a:ahLst/>
              <a:cxnLst/>
              <a:rect l="0" t="0" r="0" b="0"/>
              <a:pathLst>
                <a:path w="147400" h="233889">
                  <a:moveTo>
                    <a:pt x="0" y="73700"/>
                  </a:moveTo>
                  <a:lnTo>
                    <a:pt x="5589" y="132317"/>
                  </a:lnTo>
                  <a:lnTo>
                    <a:pt x="21330" y="188914"/>
                  </a:lnTo>
                  <a:lnTo>
                    <a:pt x="35149" y="231509"/>
                  </a:lnTo>
                  <a:lnTo>
                    <a:pt x="37470" y="233888"/>
                  </a:lnTo>
                  <a:lnTo>
                    <a:pt x="39018" y="230795"/>
                  </a:lnTo>
                  <a:lnTo>
                    <a:pt x="40050" y="224053"/>
                  </a:lnTo>
                  <a:lnTo>
                    <a:pt x="34958" y="207204"/>
                  </a:lnTo>
                  <a:lnTo>
                    <a:pt x="18213" y="167791"/>
                  </a:lnTo>
                  <a:lnTo>
                    <a:pt x="12046" y="117806"/>
                  </a:lnTo>
                  <a:lnTo>
                    <a:pt x="13317" y="79099"/>
                  </a:lnTo>
                  <a:lnTo>
                    <a:pt x="21906" y="60112"/>
                  </a:lnTo>
                  <a:lnTo>
                    <a:pt x="45485" y="36269"/>
                  </a:lnTo>
                  <a:lnTo>
                    <a:pt x="103533" y="11608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965953" y="652766"/>
              <a:ext cx="179389" cy="212202"/>
            </a:xfrm>
            <a:custGeom>
              <a:avLst/>
              <a:gdLst/>
              <a:ahLst/>
              <a:cxnLst/>
              <a:rect l="0" t="0" r="0" b="0"/>
              <a:pathLst>
                <a:path w="179389" h="212202">
                  <a:moveTo>
                    <a:pt x="140161" y="21057"/>
                  </a:moveTo>
                  <a:lnTo>
                    <a:pt x="123393" y="15468"/>
                  </a:lnTo>
                  <a:lnTo>
                    <a:pt x="105803" y="15844"/>
                  </a:lnTo>
                  <a:lnTo>
                    <a:pt x="65914" y="25617"/>
                  </a:lnTo>
                  <a:lnTo>
                    <a:pt x="40303" y="40996"/>
                  </a:lnTo>
                  <a:lnTo>
                    <a:pt x="17896" y="65959"/>
                  </a:lnTo>
                  <a:lnTo>
                    <a:pt x="2029" y="95583"/>
                  </a:lnTo>
                  <a:lnTo>
                    <a:pt x="0" y="119301"/>
                  </a:lnTo>
                  <a:lnTo>
                    <a:pt x="8230" y="167065"/>
                  </a:lnTo>
                  <a:lnTo>
                    <a:pt x="20693" y="185776"/>
                  </a:lnTo>
                  <a:lnTo>
                    <a:pt x="39101" y="200720"/>
                  </a:lnTo>
                  <a:lnTo>
                    <a:pt x="62880" y="211262"/>
                  </a:lnTo>
                  <a:lnTo>
                    <a:pt x="74602" y="212201"/>
                  </a:lnTo>
                  <a:lnTo>
                    <a:pt x="96985" y="207006"/>
                  </a:lnTo>
                  <a:lnTo>
                    <a:pt x="129317" y="190927"/>
                  </a:lnTo>
                  <a:lnTo>
                    <a:pt x="155535" y="165756"/>
                  </a:lnTo>
                  <a:lnTo>
                    <a:pt x="172532" y="136071"/>
                  </a:lnTo>
                  <a:lnTo>
                    <a:pt x="179388" y="99459"/>
                  </a:lnTo>
                  <a:lnTo>
                    <a:pt x="175830" y="64565"/>
                  </a:lnTo>
                  <a:lnTo>
                    <a:pt x="167322" y="45853"/>
                  </a:lnTo>
                  <a:lnTo>
                    <a:pt x="12963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222106" y="578672"/>
              <a:ext cx="186892" cy="495940"/>
            </a:xfrm>
            <a:custGeom>
              <a:avLst/>
              <a:gdLst/>
              <a:ahLst/>
              <a:cxnLst/>
              <a:rect l="0" t="0" r="0" b="0"/>
              <a:pathLst>
                <a:path w="186892" h="495940">
                  <a:moveTo>
                    <a:pt x="20878" y="147794"/>
                  </a:moveTo>
                  <a:lnTo>
                    <a:pt x="13642" y="175350"/>
                  </a:lnTo>
                  <a:lnTo>
                    <a:pt x="11000" y="234692"/>
                  </a:lnTo>
                  <a:lnTo>
                    <a:pt x="16067" y="291561"/>
                  </a:lnTo>
                  <a:lnTo>
                    <a:pt x="19453" y="342470"/>
                  </a:lnTo>
                  <a:lnTo>
                    <a:pt x="26045" y="396418"/>
                  </a:lnTo>
                  <a:lnTo>
                    <a:pt x="29818" y="449448"/>
                  </a:lnTo>
                  <a:lnTo>
                    <a:pt x="37159" y="495939"/>
                  </a:lnTo>
                  <a:lnTo>
                    <a:pt x="36411" y="495704"/>
                  </a:lnTo>
                  <a:lnTo>
                    <a:pt x="34743" y="492038"/>
                  </a:lnTo>
                  <a:lnTo>
                    <a:pt x="28727" y="434646"/>
                  </a:lnTo>
                  <a:lnTo>
                    <a:pt x="16839" y="379281"/>
                  </a:lnTo>
                  <a:lnTo>
                    <a:pt x="6683" y="323617"/>
                  </a:lnTo>
                  <a:lnTo>
                    <a:pt x="1854" y="268260"/>
                  </a:lnTo>
                  <a:lnTo>
                    <a:pt x="424" y="209224"/>
                  </a:lnTo>
                  <a:lnTo>
                    <a:pt x="0" y="152867"/>
                  </a:lnTo>
                  <a:lnTo>
                    <a:pt x="8262" y="89828"/>
                  </a:lnTo>
                  <a:lnTo>
                    <a:pt x="18960" y="48860"/>
                  </a:lnTo>
                  <a:lnTo>
                    <a:pt x="30164" y="29344"/>
                  </a:lnTo>
                  <a:lnTo>
                    <a:pt x="55215" y="5203"/>
                  </a:lnTo>
                  <a:lnTo>
                    <a:pt x="64826" y="1261"/>
                  </a:lnTo>
                  <a:lnTo>
                    <a:pt x="84864" y="0"/>
                  </a:lnTo>
                  <a:lnTo>
                    <a:pt x="115876" y="11456"/>
                  </a:lnTo>
                  <a:lnTo>
                    <a:pt x="147292" y="29669"/>
                  </a:lnTo>
                  <a:lnTo>
                    <a:pt x="162070" y="46161"/>
                  </a:lnTo>
                  <a:lnTo>
                    <a:pt x="181089" y="85344"/>
                  </a:lnTo>
                  <a:lnTo>
                    <a:pt x="186891" y="127600"/>
                  </a:lnTo>
                  <a:lnTo>
                    <a:pt x="182009" y="154027"/>
                  </a:lnTo>
                  <a:lnTo>
                    <a:pt x="166107" y="185516"/>
                  </a:lnTo>
                  <a:lnTo>
                    <a:pt x="119017" y="238784"/>
                  </a:lnTo>
                  <a:lnTo>
                    <a:pt x="101930" y="246726"/>
                  </a:lnTo>
                  <a:lnTo>
                    <a:pt x="73520" y="25307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4474611" y="305326"/>
            <a:ext cx="831752" cy="800167"/>
            <a:chOff x="4474611" y="305326"/>
            <a:chExt cx="831752" cy="800167"/>
          </a:xfrm>
        </p:grpSpPr>
        <p:sp>
          <p:nvSpPr>
            <p:cNvPr id="24" name="Freeform 23"/>
            <p:cNvSpPr/>
            <p:nvPr/>
          </p:nvSpPr>
          <p:spPr>
            <a:xfrm>
              <a:off x="4474611" y="583777"/>
              <a:ext cx="189514" cy="240724"/>
            </a:xfrm>
            <a:custGeom>
              <a:avLst/>
              <a:gdLst/>
              <a:ahLst/>
              <a:cxnLst/>
              <a:rect l="0" t="0" r="0" b="0"/>
              <a:pathLst>
                <a:path w="189514" h="240724">
                  <a:moveTo>
                    <a:pt x="0" y="79518"/>
                  </a:moveTo>
                  <a:lnTo>
                    <a:pt x="11179" y="96285"/>
                  </a:lnTo>
                  <a:lnTo>
                    <a:pt x="26025" y="107637"/>
                  </a:lnTo>
                  <a:lnTo>
                    <a:pt x="45492" y="115412"/>
                  </a:lnTo>
                  <a:lnTo>
                    <a:pt x="69741" y="118867"/>
                  </a:lnTo>
                  <a:lnTo>
                    <a:pt x="92997" y="114164"/>
                  </a:lnTo>
                  <a:lnTo>
                    <a:pt x="136523" y="92081"/>
                  </a:lnTo>
                  <a:lnTo>
                    <a:pt x="162764" y="66473"/>
                  </a:lnTo>
                  <a:lnTo>
                    <a:pt x="167001" y="56783"/>
                  </a:lnTo>
                  <a:lnTo>
                    <a:pt x="168589" y="36658"/>
                  </a:lnTo>
                  <a:lnTo>
                    <a:pt x="162276" y="19135"/>
                  </a:lnTo>
                  <a:lnTo>
                    <a:pt x="157317" y="11187"/>
                  </a:lnTo>
                  <a:lnTo>
                    <a:pt x="148162" y="5888"/>
                  </a:lnTo>
                  <a:lnTo>
                    <a:pt x="122392" y="0"/>
                  </a:lnTo>
                  <a:lnTo>
                    <a:pt x="97680" y="3622"/>
                  </a:lnTo>
                  <a:lnTo>
                    <a:pt x="76169" y="14201"/>
                  </a:lnTo>
                  <a:lnTo>
                    <a:pt x="58809" y="30601"/>
                  </a:lnTo>
                  <a:lnTo>
                    <a:pt x="41471" y="65154"/>
                  </a:lnTo>
                  <a:lnTo>
                    <a:pt x="27473" y="117581"/>
                  </a:lnTo>
                  <a:lnTo>
                    <a:pt x="33546" y="162946"/>
                  </a:lnTo>
                  <a:lnTo>
                    <a:pt x="40646" y="183277"/>
                  </a:lnTo>
                  <a:lnTo>
                    <a:pt x="70921" y="222744"/>
                  </a:lnTo>
                  <a:lnTo>
                    <a:pt x="102642" y="238679"/>
                  </a:lnTo>
                  <a:lnTo>
                    <a:pt x="125167" y="240723"/>
                  </a:lnTo>
                  <a:lnTo>
                    <a:pt x="157579" y="238417"/>
                  </a:lnTo>
                  <a:lnTo>
                    <a:pt x="189513" y="23744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727295" y="579067"/>
              <a:ext cx="136871" cy="263141"/>
            </a:xfrm>
            <a:custGeom>
              <a:avLst/>
              <a:gdLst/>
              <a:ahLst/>
              <a:cxnLst/>
              <a:rect l="0" t="0" r="0" b="0"/>
              <a:pathLst>
                <a:path w="136871" h="263141">
                  <a:moveTo>
                    <a:pt x="0" y="126342"/>
                  </a:moveTo>
                  <a:lnTo>
                    <a:pt x="5589" y="184959"/>
                  </a:lnTo>
                  <a:lnTo>
                    <a:pt x="17958" y="237963"/>
                  </a:lnTo>
                  <a:lnTo>
                    <a:pt x="24749" y="261349"/>
                  </a:lnTo>
                  <a:lnTo>
                    <a:pt x="25858" y="263140"/>
                  </a:lnTo>
                  <a:lnTo>
                    <a:pt x="14397" y="201542"/>
                  </a:lnTo>
                  <a:lnTo>
                    <a:pt x="11293" y="147002"/>
                  </a:lnTo>
                  <a:lnTo>
                    <a:pt x="16269" y="85579"/>
                  </a:lnTo>
                  <a:lnTo>
                    <a:pt x="28287" y="57922"/>
                  </a:lnTo>
                  <a:lnTo>
                    <a:pt x="45328" y="36272"/>
                  </a:lnTo>
                  <a:lnTo>
                    <a:pt x="64599" y="22750"/>
                  </a:lnTo>
                  <a:lnTo>
                    <a:pt x="118096" y="3804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979979" y="305326"/>
              <a:ext cx="21058" cy="515897"/>
            </a:xfrm>
            <a:custGeom>
              <a:avLst/>
              <a:gdLst/>
              <a:ahLst/>
              <a:cxnLst/>
              <a:rect l="0" t="0" r="0" b="0"/>
              <a:pathLst>
                <a:path w="21058" h="515897">
                  <a:moveTo>
                    <a:pt x="0" y="0"/>
                  </a:moveTo>
                  <a:lnTo>
                    <a:pt x="0" y="60384"/>
                  </a:lnTo>
                  <a:lnTo>
                    <a:pt x="0" y="121227"/>
                  </a:lnTo>
                  <a:lnTo>
                    <a:pt x="0" y="167352"/>
                  </a:lnTo>
                  <a:lnTo>
                    <a:pt x="0" y="215149"/>
                  </a:lnTo>
                  <a:lnTo>
                    <a:pt x="0" y="260568"/>
                  </a:lnTo>
                  <a:lnTo>
                    <a:pt x="3119" y="316241"/>
                  </a:lnTo>
                  <a:lnTo>
                    <a:pt x="9065" y="372083"/>
                  </a:lnTo>
                  <a:lnTo>
                    <a:pt x="10239" y="435409"/>
                  </a:lnTo>
                  <a:lnTo>
                    <a:pt x="13591" y="487953"/>
                  </a:lnTo>
                  <a:lnTo>
                    <a:pt x="21057" y="51589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864165" y="494839"/>
              <a:ext cx="221100" cy="31586"/>
            </a:xfrm>
            <a:custGeom>
              <a:avLst/>
              <a:gdLst/>
              <a:ahLst/>
              <a:cxnLst/>
              <a:rect l="0" t="0" r="0" b="0"/>
              <a:pathLst>
                <a:path w="221100" h="31586">
                  <a:moveTo>
                    <a:pt x="221099" y="0"/>
                  </a:moveTo>
                  <a:lnTo>
                    <a:pt x="162482" y="9065"/>
                  </a:lnTo>
                  <a:lnTo>
                    <a:pt x="107138" y="11409"/>
                  </a:lnTo>
                  <a:lnTo>
                    <a:pt x="44214" y="21924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116850" y="642238"/>
              <a:ext cx="73700" cy="105286"/>
            </a:xfrm>
            <a:custGeom>
              <a:avLst/>
              <a:gdLst/>
              <a:ahLst/>
              <a:cxnLst/>
              <a:rect l="0" t="0" r="0" b="0"/>
              <a:pathLst>
                <a:path w="73700" h="105286">
                  <a:moveTo>
                    <a:pt x="0" y="0"/>
                  </a:moveTo>
                  <a:lnTo>
                    <a:pt x="42661" y="60873"/>
                  </a:lnTo>
                  <a:lnTo>
                    <a:pt x="73699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064207" y="579067"/>
              <a:ext cx="242156" cy="526426"/>
            </a:xfrm>
            <a:custGeom>
              <a:avLst/>
              <a:gdLst/>
              <a:ahLst/>
              <a:cxnLst/>
              <a:rect l="0" t="0" r="0" b="0"/>
              <a:pathLst>
                <a:path w="242156" h="526426">
                  <a:moveTo>
                    <a:pt x="242155" y="0"/>
                  </a:moveTo>
                  <a:lnTo>
                    <a:pt x="212847" y="55141"/>
                  </a:lnTo>
                  <a:lnTo>
                    <a:pt x="185760" y="118170"/>
                  </a:lnTo>
                  <a:lnTo>
                    <a:pt x="156466" y="177908"/>
                  </a:lnTo>
                  <a:lnTo>
                    <a:pt x="134021" y="231485"/>
                  </a:lnTo>
                  <a:lnTo>
                    <a:pt x="105959" y="294785"/>
                  </a:lnTo>
                  <a:lnTo>
                    <a:pt x="75954" y="357968"/>
                  </a:lnTo>
                  <a:lnTo>
                    <a:pt x="54517" y="411261"/>
                  </a:lnTo>
                  <a:lnTo>
                    <a:pt x="34989" y="468538"/>
                  </a:lnTo>
                  <a:lnTo>
                    <a:pt x="0" y="5264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1" name="Freeform 30"/>
          <p:cNvSpPr/>
          <p:nvPr/>
        </p:nvSpPr>
        <p:spPr>
          <a:xfrm>
            <a:off x="558010" y="884393"/>
            <a:ext cx="4674654" cy="145130"/>
          </a:xfrm>
          <a:custGeom>
            <a:avLst/>
            <a:gdLst/>
            <a:ahLst/>
            <a:cxnLst/>
            <a:rect l="0" t="0" r="0" b="0"/>
            <a:pathLst>
              <a:path w="4674654" h="145130">
                <a:moveTo>
                  <a:pt x="4674653" y="0"/>
                </a:moveTo>
                <a:lnTo>
                  <a:pt x="4615060" y="49498"/>
                </a:lnTo>
                <a:lnTo>
                  <a:pt x="4564693" y="106671"/>
                </a:lnTo>
                <a:lnTo>
                  <a:pt x="4546233" y="116819"/>
                </a:lnTo>
                <a:lnTo>
                  <a:pt x="4526330" y="118990"/>
                </a:lnTo>
                <a:lnTo>
                  <a:pt x="4516110" y="117931"/>
                </a:lnTo>
                <a:lnTo>
                  <a:pt x="4498514" y="107396"/>
                </a:lnTo>
                <a:lnTo>
                  <a:pt x="4446702" y="47211"/>
                </a:lnTo>
                <a:lnTo>
                  <a:pt x="4417323" y="19031"/>
                </a:lnTo>
                <a:lnTo>
                  <a:pt x="4398847" y="9238"/>
                </a:lnTo>
                <a:lnTo>
                  <a:pt x="4378937" y="7226"/>
                </a:lnTo>
                <a:lnTo>
                  <a:pt x="4359560" y="11400"/>
                </a:lnTo>
                <a:lnTo>
                  <a:pt x="4343149" y="21055"/>
                </a:lnTo>
                <a:lnTo>
                  <a:pt x="4282053" y="83715"/>
                </a:lnTo>
                <a:lnTo>
                  <a:pt x="4252611" y="102014"/>
                </a:lnTo>
                <a:lnTo>
                  <a:pt x="4242383" y="106614"/>
                </a:lnTo>
                <a:lnTo>
                  <a:pt x="4221660" y="108605"/>
                </a:lnTo>
                <a:lnTo>
                  <a:pt x="4201921" y="104421"/>
                </a:lnTo>
                <a:lnTo>
                  <a:pt x="4140162" y="62710"/>
                </a:lnTo>
                <a:lnTo>
                  <a:pt x="4123586" y="50098"/>
                </a:lnTo>
                <a:lnTo>
                  <a:pt x="4104521" y="40593"/>
                </a:lnTo>
                <a:lnTo>
                  <a:pt x="4062878" y="34255"/>
                </a:lnTo>
                <a:lnTo>
                  <a:pt x="4036595" y="39011"/>
                </a:lnTo>
                <a:lnTo>
                  <a:pt x="4013216" y="50094"/>
                </a:lnTo>
                <a:lnTo>
                  <a:pt x="3958960" y="90218"/>
                </a:lnTo>
                <a:lnTo>
                  <a:pt x="3914438" y="123087"/>
                </a:lnTo>
                <a:lnTo>
                  <a:pt x="3874060" y="139737"/>
                </a:lnTo>
                <a:lnTo>
                  <a:pt x="3831596" y="145129"/>
                </a:lnTo>
                <a:lnTo>
                  <a:pt x="3805122" y="140151"/>
                </a:lnTo>
                <a:lnTo>
                  <a:pt x="3753941" y="117892"/>
                </a:lnTo>
                <a:lnTo>
                  <a:pt x="3706006" y="93304"/>
                </a:lnTo>
                <a:lnTo>
                  <a:pt x="3652690" y="82901"/>
                </a:lnTo>
                <a:lnTo>
                  <a:pt x="3626172" y="78959"/>
                </a:lnTo>
                <a:lnTo>
                  <a:pt x="3569736" y="88893"/>
                </a:lnTo>
                <a:lnTo>
                  <a:pt x="3518755" y="110409"/>
                </a:lnTo>
                <a:lnTo>
                  <a:pt x="3476367" y="127991"/>
                </a:lnTo>
                <a:lnTo>
                  <a:pt x="3413354" y="135117"/>
                </a:lnTo>
                <a:lnTo>
                  <a:pt x="3384100" y="133752"/>
                </a:lnTo>
                <a:lnTo>
                  <a:pt x="3327191" y="113811"/>
                </a:lnTo>
                <a:lnTo>
                  <a:pt x="3270890" y="87342"/>
                </a:lnTo>
                <a:lnTo>
                  <a:pt x="3214708" y="60754"/>
                </a:lnTo>
                <a:lnTo>
                  <a:pt x="3158551" y="46143"/>
                </a:lnTo>
                <a:lnTo>
                  <a:pt x="3116436" y="46427"/>
                </a:lnTo>
                <a:lnTo>
                  <a:pt x="3074321" y="57040"/>
                </a:lnTo>
                <a:lnTo>
                  <a:pt x="3011367" y="87147"/>
                </a:lnTo>
                <a:lnTo>
                  <a:pt x="2949625" y="108255"/>
                </a:lnTo>
                <a:lnTo>
                  <a:pt x="2892434" y="126271"/>
                </a:lnTo>
                <a:lnTo>
                  <a:pt x="2838611" y="134777"/>
                </a:lnTo>
                <a:lnTo>
                  <a:pt x="2813974" y="129701"/>
                </a:lnTo>
                <a:lnTo>
                  <a:pt x="2763972" y="112968"/>
                </a:lnTo>
                <a:lnTo>
                  <a:pt x="2709034" y="91162"/>
                </a:lnTo>
                <a:lnTo>
                  <a:pt x="2656242" y="74376"/>
                </a:lnTo>
                <a:lnTo>
                  <a:pt x="2619383" y="66491"/>
                </a:lnTo>
                <a:lnTo>
                  <a:pt x="2593706" y="66987"/>
                </a:lnTo>
                <a:lnTo>
                  <a:pt x="2537855" y="87085"/>
                </a:lnTo>
                <a:lnTo>
                  <a:pt x="2484789" y="113533"/>
                </a:lnTo>
                <a:lnTo>
                  <a:pt x="2429752" y="131891"/>
                </a:lnTo>
                <a:lnTo>
                  <a:pt x="2367065" y="132768"/>
                </a:lnTo>
                <a:lnTo>
                  <a:pt x="2321961" y="122007"/>
                </a:lnTo>
                <a:lnTo>
                  <a:pt x="2269691" y="97410"/>
                </a:lnTo>
                <a:lnTo>
                  <a:pt x="2214305" y="72361"/>
                </a:lnTo>
                <a:lnTo>
                  <a:pt x="2173494" y="67064"/>
                </a:lnTo>
                <a:lnTo>
                  <a:pt x="2116837" y="78184"/>
                </a:lnTo>
                <a:lnTo>
                  <a:pt x="2063666" y="103218"/>
                </a:lnTo>
                <a:lnTo>
                  <a:pt x="2002548" y="121391"/>
                </a:lnTo>
                <a:lnTo>
                  <a:pt x="1962572" y="123705"/>
                </a:lnTo>
                <a:lnTo>
                  <a:pt x="1926811" y="116332"/>
                </a:lnTo>
                <a:lnTo>
                  <a:pt x="1865174" y="92471"/>
                </a:lnTo>
                <a:lnTo>
                  <a:pt x="1802783" y="65528"/>
                </a:lnTo>
                <a:lnTo>
                  <a:pt x="1753146" y="49599"/>
                </a:lnTo>
                <a:lnTo>
                  <a:pt x="1729080" y="48560"/>
                </a:lnTo>
                <a:lnTo>
                  <a:pt x="1706686" y="53168"/>
                </a:lnTo>
                <a:lnTo>
                  <a:pt x="1653115" y="81712"/>
                </a:lnTo>
                <a:lnTo>
                  <a:pt x="1597231" y="104492"/>
                </a:lnTo>
                <a:lnTo>
                  <a:pt x="1537978" y="113577"/>
                </a:lnTo>
                <a:lnTo>
                  <a:pt x="1492819" y="109562"/>
                </a:lnTo>
                <a:lnTo>
                  <a:pt x="1436808" y="89319"/>
                </a:lnTo>
                <a:lnTo>
                  <a:pt x="1379883" y="61488"/>
                </a:lnTo>
                <a:lnTo>
                  <a:pt x="1347840" y="49674"/>
                </a:lnTo>
                <a:lnTo>
                  <a:pt x="1304941" y="49943"/>
                </a:lnTo>
                <a:lnTo>
                  <a:pt x="1247618" y="67751"/>
                </a:lnTo>
                <a:lnTo>
                  <a:pt x="1190412" y="93006"/>
                </a:lnTo>
                <a:lnTo>
                  <a:pt x="1147161" y="101647"/>
                </a:lnTo>
                <a:lnTo>
                  <a:pt x="1095786" y="96161"/>
                </a:lnTo>
                <a:lnTo>
                  <a:pt x="1041790" y="80693"/>
                </a:lnTo>
                <a:lnTo>
                  <a:pt x="986064" y="55454"/>
                </a:lnTo>
                <a:lnTo>
                  <a:pt x="949613" y="40478"/>
                </a:lnTo>
                <a:lnTo>
                  <a:pt x="924299" y="38657"/>
                </a:lnTo>
                <a:lnTo>
                  <a:pt x="897450" y="42917"/>
                </a:lnTo>
                <a:lnTo>
                  <a:pt x="858366" y="58470"/>
                </a:lnTo>
                <a:lnTo>
                  <a:pt x="799575" y="90064"/>
                </a:lnTo>
                <a:lnTo>
                  <a:pt x="778846" y="97741"/>
                </a:lnTo>
                <a:lnTo>
                  <a:pt x="741856" y="97461"/>
                </a:lnTo>
                <a:lnTo>
                  <a:pt x="688605" y="86885"/>
                </a:lnTo>
                <a:lnTo>
                  <a:pt x="626681" y="64489"/>
                </a:lnTo>
                <a:lnTo>
                  <a:pt x="591225" y="50564"/>
                </a:lnTo>
                <a:lnTo>
                  <a:pt x="566143" y="48989"/>
                </a:lnTo>
                <a:lnTo>
                  <a:pt x="541738" y="53359"/>
                </a:lnTo>
                <a:lnTo>
                  <a:pt x="484822" y="88417"/>
                </a:lnTo>
                <a:lnTo>
                  <a:pt x="458596" y="107826"/>
                </a:lnTo>
                <a:lnTo>
                  <a:pt x="435057" y="117333"/>
                </a:lnTo>
                <a:lnTo>
                  <a:pt x="412117" y="119219"/>
                </a:lnTo>
                <a:lnTo>
                  <a:pt x="355828" y="107857"/>
                </a:lnTo>
                <a:lnTo>
                  <a:pt x="311971" y="100328"/>
                </a:lnTo>
                <a:lnTo>
                  <a:pt x="261405" y="107079"/>
                </a:lnTo>
                <a:lnTo>
                  <a:pt x="201190" y="123069"/>
                </a:lnTo>
                <a:lnTo>
                  <a:pt x="155035" y="133798"/>
                </a:lnTo>
                <a:lnTo>
                  <a:pt x="118076" y="132841"/>
                </a:lnTo>
                <a:lnTo>
                  <a:pt x="56233" y="121132"/>
                </a:lnTo>
                <a:lnTo>
                  <a:pt x="0" y="126342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Freeform 31"/>
          <p:cNvSpPr/>
          <p:nvPr/>
        </p:nvSpPr>
        <p:spPr>
          <a:xfrm>
            <a:off x="5537989" y="663295"/>
            <a:ext cx="84229" cy="1"/>
          </a:xfrm>
          <a:custGeom>
            <a:avLst/>
            <a:gdLst/>
            <a:ahLst/>
            <a:cxnLst/>
            <a:rect l="0" t="0" r="0" b="0"/>
            <a:pathLst>
              <a:path w="84229" h="1">
                <a:moveTo>
                  <a:pt x="84228" y="0"/>
                </a:moveTo>
                <a:lnTo>
                  <a:pt x="25612" y="0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9" name="Group 48"/>
          <p:cNvGrpSpPr/>
          <p:nvPr/>
        </p:nvGrpSpPr>
        <p:grpSpPr>
          <a:xfrm>
            <a:off x="5832787" y="379025"/>
            <a:ext cx="3737618" cy="940617"/>
            <a:chOff x="5832787" y="379025"/>
            <a:chExt cx="3737618" cy="940617"/>
          </a:xfrm>
        </p:grpSpPr>
        <p:sp>
          <p:nvSpPr>
            <p:cNvPr id="33" name="Freeform 32"/>
            <p:cNvSpPr/>
            <p:nvPr/>
          </p:nvSpPr>
          <p:spPr>
            <a:xfrm>
              <a:off x="5895958" y="400082"/>
              <a:ext cx="126343" cy="168457"/>
            </a:xfrm>
            <a:custGeom>
              <a:avLst/>
              <a:gdLst/>
              <a:ahLst/>
              <a:cxnLst/>
              <a:rect l="0" t="0" r="0" b="0"/>
              <a:pathLst>
                <a:path w="126343" h="168457">
                  <a:moveTo>
                    <a:pt x="0" y="0"/>
                  </a:moveTo>
                  <a:lnTo>
                    <a:pt x="35917" y="53875"/>
                  </a:lnTo>
                  <a:lnTo>
                    <a:pt x="77282" y="108686"/>
                  </a:lnTo>
                  <a:lnTo>
                    <a:pt x="126342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832787" y="379025"/>
              <a:ext cx="315856" cy="621183"/>
            </a:xfrm>
            <a:custGeom>
              <a:avLst/>
              <a:gdLst/>
              <a:ahLst/>
              <a:cxnLst/>
              <a:rect l="0" t="0" r="0" b="0"/>
              <a:pathLst>
                <a:path w="315856" h="621183">
                  <a:moveTo>
                    <a:pt x="315855" y="0"/>
                  </a:moveTo>
                  <a:lnTo>
                    <a:pt x="277482" y="58617"/>
                  </a:lnTo>
                  <a:lnTo>
                    <a:pt x="253639" y="115214"/>
                  </a:lnTo>
                  <a:lnTo>
                    <a:pt x="234093" y="168377"/>
                  </a:lnTo>
                  <a:lnTo>
                    <a:pt x="202951" y="221088"/>
                  </a:lnTo>
                  <a:lnTo>
                    <a:pt x="182592" y="271616"/>
                  </a:lnTo>
                  <a:lnTo>
                    <a:pt x="157254" y="326657"/>
                  </a:lnTo>
                  <a:lnTo>
                    <a:pt x="122744" y="389374"/>
                  </a:lnTo>
                  <a:lnTo>
                    <a:pt x="87726" y="451084"/>
                  </a:lnTo>
                  <a:lnTo>
                    <a:pt x="60974" y="505152"/>
                  </a:lnTo>
                  <a:lnTo>
                    <a:pt x="29197" y="568520"/>
                  </a:lnTo>
                  <a:lnTo>
                    <a:pt x="0" y="6211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5982895" y="797392"/>
              <a:ext cx="163413" cy="240172"/>
            </a:xfrm>
            <a:custGeom>
              <a:avLst/>
              <a:gdLst/>
              <a:ahLst/>
              <a:cxnLst/>
              <a:rect l="0" t="0" r="0" b="0"/>
              <a:pathLst>
                <a:path w="163413" h="240172">
                  <a:moveTo>
                    <a:pt x="123633" y="13302"/>
                  </a:moveTo>
                  <a:lnTo>
                    <a:pt x="112455" y="2123"/>
                  </a:lnTo>
                  <a:lnTo>
                    <a:pt x="105653" y="0"/>
                  </a:lnTo>
                  <a:lnTo>
                    <a:pt x="88736" y="761"/>
                  </a:lnTo>
                  <a:lnTo>
                    <a:pt x="69518" y="11238"/>
                  </a:lnTo>
                  <a:lnTo>
                    <a:pt x="34175" y="40970"/>
                  </a:lnTo>
                  <a:lnTo>
                    <a:pt x="17448" y="73492"/>
                  </a:lnTo>
                  <a:lnTo>
                    <a:pt x="2486" y="126404"/>
                  </a:lnTo>
                  <a:lnTo>
                    <a:pt x="0" y="167956"/>
                  </a:lnTo>
                  <a:lnTo>
                    <a:pt x="3565" y="195901"/>
                  </a:lnTo>
                  <a:lnTo>
                    <a:pt x="15287" y="217679"/>
                  </a:lnTo>
                  <a:lnTo>
                    <a:pt x="23327" y="226763"/>
                  </a:lnTo>
                  <a:lnTo>
                    <a:pt x="47857" y="236855"/>
                  </a:lnTo>
                  <a:lnTo>
                    <a:pt x="75916" y="240171"/>
                  </a:lnTo>
                  <a:lnTo>
                    <a:pt x="100086" y="237745"/>
                  </a:lnTo>
                  <a:lnTo>
                    <a:pt x="119407" y="229648"/>
                  </a:lnTo>
                  <a:lnTo>
                    <a:pt x="127835" y="224213"/>
                  </a:lnTo>
                  <a:lnTo>
                    <a:pt x="140319" y="208815"/>
                  </a:lnTo>
                  <a:lnTo>
                    <a:pt x="157865" y="164746"/>
                  </a:lnTo>
                  <a:lnTo>
                    <a:pt x="163412" y="119135"/>
                  </a:lnTo>
                  <a:lnTo>
                    <a:pt x="158470" y="91924"/>
                  </a:lnTo>
                  <a:lnTo>
                    <a:pt x="147306" y="69302"/>
                  </a:lnTo>
                  <a:lnTo>
                    <a:pt x="113105" y="3435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190756" y="800165"/>
              <a:ext cx="145128" cy="252762"/>
            </a:xfrm>
            <a:custGeom>
              <a:avLst/>
              <a:gdLst/>
              <a:ahLst/>
              <a:cxnLst/>
              <a:rect l="0" t="0" r="0" b="0"/>
              <a:pathLst>
                <a:path w="145128" h="252762">
                  <a:moveTo>
                    <a:pt x="0" y="10529"/>
                  </a:moveTo>
                  <a:lnTo>
                    <a:pt x="3119" y="53221"/>
                  </a:lnTo>
                  <a:lnTo>
                    <a:pt x="9553" y="114937"/>
                  </a:lnTo>
                  <a:lnTo>
                    <a:pt x="13455" y="173959"/>
                  </a:lnTo>
                  <a:lnTo>
                    <a:pt x="25145" y="220106"/>
                  </a:lnTo>
                  <a:lnTo>
                    <a:pt x="40855" y="246801"/>
                  </a:lnTo>
                  <a:lnTo>
                    <a:pt x="48294" y="251102"/>
                  </a:lnTo>
                  <a:lnTo>
                    <a:pt x="65918" y="252761"/>
                  </a:lnTo>
                  <a:lnTo>
                    <a:pt x="82330" y="246479"/>
                  </a:lnTo>
                  <a:lnTo>
                    <a:pt x="89981" y="241528"/>
                  </a:lnTo>
                  <a:lnTo>
                    <a:pt x="111929" y="212204"/>
                  </a:lnTo>
                  <a:lnTo>
                    <a:pt x="135898" y="155023"/>
                  </a:lnTo>
                  <a:lnTo>
                    <a:pt x="145127" y="101202"/>
                  </a:lnTo>
                  <a:lnTo>
                    <a:pt x="138545" y="53916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698842" y="788925"/>
              <a:ext cx="155211" cy="269075"/>
            </a:xfrm>
            <a:custGeom>
              <a:avLst/>
              <a:gdLst/>
              <a:ahLst/>
              <a:cxnLst/>
              <a:rect l="0" t="0" r="0" b="0"/>
              <a:pathLst>
                <a:path w="155211" h="269075">
                  <a:moveTo>
                    <a:pt x="155210" y="42826"/>
                  </a:moveTo>
                  <a:lnTo>
                    <a:pt x="125901" y="4452"/>
                  </a:lnTo>
                  <a:lnTo>
                    <a:pt x="116954" y="866"/>
                  </a:lnTo>
                  <a:lnTo>
                    <a:pt x="94534" y="0"/>
                  </a:lnTo>
                  <a:lnTo>
                    <a:pt x="75210" y="6635"/>
                  </a:lnTo>
                  <a:lnTo>
                    <a:pt x="58823" y="18552"/>
                  </a:lnTo>
                  <a:lnTo>
                    <a:pt x="29240" y="57918"/>
                  </a:lnTo>
                  <a:lnTo>
                    <a:pt x="6454" y="104819"/>
                  </a:lnTo>
                  <a:lnTo>
                    <a:pt x="0" y="142822"/>
                  </a:lnTo>
                  <a:lnTo>
                    <a:pt x="6225" y="197586"/>
                  </a:lnTo>
                  <a:lnTo>
                    <a:pt x="16569" y="237119"/>
                  </a:lnTo>
                  <a:lnTo>
                    <a:pt x="27691" y="256300"/>
                  </a:lnTo>
                  <a:lnTo>
                    <a:pt x="36272" y="262351"/>
                  </a:lnTo>
                  <a:lnTo>
                    <a:pt x="58285" y="269074"/>
                  </a:lnTo>
                  <a:lnTo>
                    <a:pt x="96985" y="267270"/>
                  </a:lnTo>
                  <a:lnTo>
                    <a:pt x="118024" y="259172"/>
                  </a:lnTo>
                  <a:lnTo>
                    <a:pt x="139902" y="247698"/>
                  </a:lnTo>
                  <a:lnTo>
                    <a:pt x="155210" y="24286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6909421" y="819538"/>
              <a:ext cx="186787" cy="204902"/>
            </a:xfrm>
            <a:custGeom>
              <a:avLst/>
              <a:gdLst/>
              <a:ahLst/>
              <a:cxnLst/>
              <a:rect l="0" t="0" r="0" b="0"/>
              <a:pathLst>
                <a:path w="186787" h="204902">
                  <a:moveTo>
                    <a:pt x="92029" y="117498"/>
                  </a:moveTo>
                  <a:lnTo>
                    <a:pt x="103208" y="106319"/>
                  </a:lnTo>
                  <a:lnTo>
                    <a:pt x="108696" y="88353"/>
                  </a:lnTo>
                  <a:lnTo>
                    <a:pt x="109965" y="65940"/>
                  </a:lnTo>
                  <a:lnTo>
                    <a:pt x="106630" y="44280"/>
                  </a:lnTo>
                  <a:lnTo>
                    <a:pt x="98129" y="26075"/>
                  </a:lnTo>
                  <a:lnTo>
                    <a:pt x="92586" y="17945"/>
                  </a:lnTo>
                  <a:lnTo>
                    <a:pt x="77070" y="5792"/>
                  </a:lnTo>
                  <a:lnTo>
                    <a:pt x="68018" y="913"/>
                  </a:lnTo>
                  <a:lnTo>
                    <a:pt x="59645" y="0"/>
                  </a:lnTo>
                  <a:lnTo>
                    <a:pt x="44101" y="5225"/>
                  </a:lnTo>
                  <a:lnTo>
                    <a:pt x="22196" y="26910"/>
                  </a:lnTo>
                  <a:lnTo>
                    <a:pt x="6477" y="55562"/>
                  </a:lnTo>
                  <a:lnTo>
                    <a:pt x="0" y="97457"/>
                  </a:lnTo>
                  <a:lnTo>
                    <a:pt x="3670" y="146915"/>
                  </a:lnTo>
                  <a:lnTo>
                    <a:pt x="12166" y="187435"/>
                  </a:lnTo>
                  <a:lnTo>
                    <a:pt x="18901" y="195708"/>
                  </a:lnTo>
                  <a:lnTo>
                    <a:pt x="38861" y="204901"/>
                  </a:lnTo>
                  <a:lnTo>
                    <a:pt x="47224" y="202672"/>
                  </a:lnTo>
                  <a:lnTo>
                    <a:pt x="53971" y="196508"/>
                  </a:lnTo>
                  <a:lnTo>
                    <a:pt x="78792" y="152992"/>
                  </a:lnTo>
                  <a:lnTo>
                    <a:pt x="90585" y="107525"/>
                  </a:lnTo>
                  <a:lnTo>
                    <a:pt x="93406" y="107340"/>
                  </a:lnTo>
                  <a:lnTo>
                    <a:pt x="96457" y="110726"/>
                  </a:lnTo>
                  <a:lnTo>
                    <a:pt x="128564" y="162571"/>
                  </a:lnTo>
                  <a:lnTo>
                    <a:pt x="149778" y="182845"/>
                  </a:lnTo>
                  <a:lnTo>
                    <a:pt x="186786" y="2017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7106897" y="842291"/>
              <a:ext cx="157767" cy="210475"/>
            </a:xfrm>
            <a:custGeom>
              <a:avLst/>
              <a:gdLst/>
              <a:ahLst/>
              <a:cxnLst/>
              <a:rect l="0" t="0" r="0" b="0"/>
              <a:pathLst>
                <a:path w="157767" h="210475">
                  <a:moveTo>
                    <a:pt x="10367" y="42102"/>
                  </a:moveTo>
                  <a:lnTo>
                    <a:pt x="2034" y="79580"/>
                  </a:lnTo>
                  <a:lnTo>
                    <a:pt x="3609" y="117548"/>
                  </a:lnTo>
                  <a:lnTo>
                    <a:pt x="16713" y="178986"/>
                  </a:lnTo>
                  <a:lnTo>
                    <a:pt x="18486" y="210432"/>
                  </a:lnTo>
                  <a:lnTo>
                    <a:pt x="16950" y="210474"/>
                  </a:lnTo>
                  <a:lnTo>
                    <a:pt x="6078" y="185325"/>
                  </a:lnTo>
                  <a:lnTo>
                    <a:pt x="660" y="124856"/>
                  </a:lnTo>
                  <a:lnTo>
                    <a:pt x="0" y="69887"/>
                  </a:lnTo>
                  <a:lnTo>
                    <a:pt x="6150" y="45092"/>
                  </a:lnTo>
                  <a:lnTo>
                    <a:pt x="22766" y="14522"/>
                  </a:lnTo>
                  <a:lnTo>
                    <a:pt x="29161" y="6168"/>
                  </a:lnTo>
                  <a:lnTo>
                    <a:pt x="36934" y="1769"/>
                  </a:lnTo>
                  <a:lnTo>
                    <a:pt x="54930" y="0"/>
                  </a:lnTo>
                  <a:lnTo>
                    <a:pt x="71507" y="6232"/>
                  </a:lnTo>
                  <a:lnTo>
                    <a:pt x="101213" y="29298"/>
                  </a:lnTo>
                  <a:lnTo>
                    <a:pt x="128323" y="86227"/>
                  </a:lnTo>
                  <a:lnTo>
                    <a:pt x="151982" y="146266"/>
                  </a:lnTo>
                  <a:lnTo>
                    <a:pt x="157766" y="18950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7539258" y="817809"/>
              <a:ext cx="167603" cy="258459"/>
            </a:xfrm>
            <a:custGeom>
              <a:avLst/>
              <a:gdLst/>
              <a:ahLst/>
              <a:cxnLst/>
              <a:rect l="0" t="0" r="0" b="0"/>
              <a:pathLst>
                <a:path w="167603" h="258459">
                  <a:moveTo>
                    <a:pt x="167602" y="66584"/>
                  </a:moveTo>
                  <a:lnTo>
                    <a:pt x="110037" y="11359"/>
                  </a:lnTo>
                  <a:lnTo>
                    <a:pt x="91714" y="1875"/>
                  </a:lnTo>
                  <a:lnTo>
                    <a:pt x="71873" y="0"/>
                  </a:lnTo>
                  <a:lnTo>
                    <a:pt x="52526" y="4236"/>
                  </a:lnTo>
                  <a:lnTo>
                    <a:pt x="36129" y="13917"/>
                  </a:lnTo>
                  <a:lnTo>
                    <a:pt x="13743" y="43700"/>
                  </a:lnTo>
                  <a:lnTo>
                    <a:pt x="3471" y="82161"/>
                  </a:lnTo>
                  <a:lnTo>
                    <a:pt x="0" y="137078"/>
                  </a:lnTo>
                  <a:lnTo>
                    <a:pt x="2435" y="189867"/>
                  </a:lnTo>
                  <a:lnTo>
                    <a:pt x="13834" y="234436"/>
                  </a:lnTo>
                  <a:lnTo>
                    <a:pt x="19466" y="242826"/>
                  </a:lnTo>
                  <a:lnTo>
                    <a:pt x="35083" y="255268"/>
                  </a:lnTo>
                  <a:lnTo>
                    <a:pt x="53722" y="258458"/>
                  </a:lnTo>
                  <a:lnTo>
                    <a:pt x="63606" y="257671"/>
                  </a:lnTo>
                  <a:lnTo>
                    <a:pt x="80827" y="250558"/>
                  </a:lnTo>
                  <a:lnTo>
                    <a:pt x="96280" y="238427"/>
                  </a:lnTo>
                  <a:lnTo>
                    <a:pt x="136016" y="1823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7738446" y="579067"/>
              <a:ext cx="178985" cy="491654"/>
            </a:xfrm>
            <a:custGeom>
              <a:avLst/>
              <a:gdLst/>
              <a:ahLst/>
              <a:cxnLst/>
              <a:rect l="0" t="0" r="0" b="0"/>
              <a:pathLst>
                <a:path w="178985" h="491654">
                  <a:moveTo>
                    <a:pt x="0" y="0"/>
                  </a:moveTo>
                  <a:lnTo>
                    <a:pt x="0" y="48931"/>
                  </a:lnTo>
                  <a:lnTo>
                    <a:pt x="5589" y="102472"/>
                  </a:lnTo>
                  <a:lnTo>
                    <a:pt x="14654" y="158394"/>
                  </a:lnTo>
                  <a:lnTo>
                    <a:pt x="27027" y="220541"/>
                  </a:lnTo>
                  <a:lnTo>
                    <a:pt x="31404" y="273186"/>
                  </a:lnTo>
                  <a:lnTo>
                    <a:pt x="39652" y="333553"/>
                  </a:lnTo>
                  <a:lnTo>
                    <a:pt x="47216" y="395260"/>
                  </a:lnTo>
                  <a:lnTo>
                    <a:pt x="51570" y="456885"/>
                  </a:lnTo>
                  <a:lnTo>
                    <a:pt x="52324" y="491653"/>
                  </a:lnTo>
                  <a:lnTo>
                    <a:pt x="51378" y="476478"/>
                  </a:lnTo>
                  <a:lnTo>
                    <a:pt x="43565" y="416137"/>
                  </a:lnTo>
                  <a:lnTo>
                    <a:pt x="43570" y="362353"/>
                  </a:lnTo>
                  <a:lnTo>
                    <a:pt x="51773" y="327682"/>
                  </a:lnTo>
                  <a:lnTo>
                    <a:pt x="74914" y="287645"/>
                  </a:lnTo>
                  <a:lnTo>
                    <a:pt x="81528" y="279501"/>
                  </a:lnTo>
                  <a:lnTo>
                    <a:pt x="89447" y="276411"/>
                  </a:lnTo>
                  <a:lnTo>
                    <a:pt x="98236" y="276691"/>
                  </a:lnTo>
                  <a:lnTo>
                    <a:pt x="107604" y="279217"/>
                  </a:lnTo>
                  <a:lnTo>
                    <a:pt x="115020" y="284411"/>
                  </a:lnTo>
                  <a:lnTo>
                    <a:pt x="150439" y="337849"/>
                  </a:lnTo>
                  <a:lnTo>
                    <a:pt x="171441" y="389678"/>
                  </a:lnTo>
                  <a:lnTo>
                    <a:pt x="177991" y="447427"/>
                  </a:lnTo>
                  <a:lnTo>
                    <a:pt x="178984" y="4737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7936300" y="864599"/>
              <a:ext cx="181172" cy="219742"/>
            </a:xfrm>
            <a:custGeom>
              <a:avLst/>
              <a:gdLst/>
              <a:ahLst/>
              <a:cxnLst/>
              <a:rect l="0" t="0" r="0" b="0"/>
              <a:pathLst>
                <a:path w="181172" h="219742">
                  <a:moveTo>
                    <a:pt x="65358" y="125079"/>
                  </a:moveTo>
                  <a:lnTo>
                    <a:pt x="82126" y="119490"/>
                  </a:lnTo>
                  <a:lnTo>
                    <a:pt x="96597" y="107387"/>
                  </a:lnTo>
                  <a:lnTo>
                    <a:pt x="114778" y="80843"/>
                  </a:lnTo>
                  <a:lnTo>
                    <a:pt x="131402" y="40432"/>
                  </a:lnTo>
                  <a:lnTo>
                    <a:pt x="131614" y="30043"/>
                  </a:lnTo>
                  <a:lnTo>
                    <a:pt x="125611" y="9142"/>
                  </a:lnTo>
                  <a:lnTo>
                    <a:pt x="118395" y="3334"/>
                  </a:lnTo>
                  <a:lnTo>
                    <a:pt x="97898" y="0"/>
                  </a:lnTo>
                  <a:lnTo>
                    <a:pt x="76311" y="5538"/>
                  </a:lnTo>
                  <a:lnTo>
                    <a:pt x="65641" y="10290"/>
                  </a:lnTo>
                  <a:lnTo>
                    <a:pt x="47546" y="28048"/>
                  </a:lnTo>
                  <a:lnTo>
                    <a:pt x="10804" y="82666"/>
                  </a:lnTo>
                  <a:lnTo>
                    <a:pt x="947" y="103889"/>
                  </a:lnTo>
                  <a:lnTo>
                    <a:pt x="0" y="146747"/>
                  </a:lnTo>
                  <a:lnTo>
                    <a:pt x="7128" y="185312"/>
                  </a:lnTo>
                  <a:lnTo>
                    <a:pt x="22239" y="213376"/>
                  </a:lnTo>
                  <a:lnTo>
                    <a:pt x="29592" y="217869"/>
                  </a:lnTo>
                  <a:lnTo>
                    <a:pt x="47122" y="219741"/>
                  </a:lnTo>
                  <a:lnTo>
                    <a:pt x="63493" y="213555"/>
                  </a:lnTo>
                  <a:lnTo>
                    <a:pt x="71133" y="208629"/>
                  </a:lnTo>
                  <a:lnTo>
                    <a:pt x="82743" y="190679"/>
                  </a:lnTo>
                  <a:lnTo>
                    <a:pt x="102310" y="134758"/>
                  </a:lnTo>
                  <a:lnTo>
                    <a:pt x="104772" y="96881"/>
                  </a:lnTo>
                  <a:lnTo>
                    <a:pt x="100953" y="72271"/>
                  </a:lnTo>
                  <a:lnTo>
                    <a:pt x="116320" y="132917"/>
                  </a:lnTo>
                  <a:lnTo>
                    <a:pt x="127393" y="155469"/>
                  </a:lnTo>
                  <a:lnTo>
                    <a:pt x="143231" y="170951"/>
                  </a:lnTo>
                  <a:lnTo>
                    <a:pt x="159629" y="179392"/>
                  </a:lnTo>
                  <a:lnTo>
                    <a:pt x="165640" y="180005"/>
                  </a:lnTo>
                  <a:lnTo>
                    <a:pt x="181171" y="17772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8140724" y="851298"/>
              <a:ext cx="176790" cy="218879"/>
            </a:xfrm>
            <a:custGeom>
              <a:avLst/>
              <a:gdLst/>
              <a:ahLst/>
              <a:cxnLst/>
              <a:rect l="0" t="0" r="0" b="0"/>
              <a:pathLst>
                <a:path w="176790" h="218879">
                  <a:moveTo>
                    <a:pt x="8333" y="33095"/>
                  </a:moveTo>
                  <a:lnTo>
                    <a:pt x="0" y="70573"/>
                  </a:lnTo>
                  <a:lnTo>
                    <a:pt x="3827" y="127586"/>
                  </a:lnTo>
                  <a:lnTo>
                    <a:pt x="14678" y="186768"/>
                  </a:lnTo>
                  <a:lnTo>
                    <a:pt x="17002" y="215258"/>
                  </a:lnTo>
                  <a:lnTo>
                    <a:pt x="16452" y="218878"/>
                  </a:lnTo>
                  <a:lnTo>
                    <a:pt x="12721" y="207302"/>
                  </a:lnTo>
                  <a:lnTo>
                    <a:pt x="8911" y="147355"/>
                  </a:lnTo>
                  <a:lnTo>
                    <a:pt x="8448" y="86861"/>
                  </a:lnTo>
                  <a:lnTo>
                    <a:pt x="13956" y="47076"/>
                  </a:lnTo>
                  <a:lnTo>
                    <a:pt x="28586" y="18650"/>
                  </a:lnTo>
                  <a:lnTo>
                    <a:pt x="44240" y="6008"/>
                  </a:lnTo>
                  <a:lnTo>
                    <a:pt x="53328" y="999"/>
                  </a:lnTo>
                  <a:lnTo>
                    <a:pt x="62896" y="0"/>
                  </a:lnTo>
                  <a:lnTo>
                    <a:pt x="82886" y="5128"/>
                  </a:lnTo>
                  <a:lnTo>
                    <a:pt x="100349" y="18326"/>
                  </a:lnTo>
                  <a:lnTo>
                    <a:pt x="130623" y="60983"/>
                  </a:lnTo>
                  <a:lnTo>
                    <a:pt x="157964" y="113300"/>
                  </a:lnTo>
                  <a:lnTo>
                    <a:pt x="170691" y="148887"/>
                  </a:lnTo>
                  <a:lnTo>
                    <a:pt x="176789" y="21208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8275399" y="857267"/>
              <a:ext cx="239045" cy="462375"/>
            </a:xfrm>
            <a:custGeom>
              <a:avLst/>
              <a:gdLst/>
              <a:ahLst/>
              <a:cxnLst/>
              <a:rect l="0" t="0" r="0" b="0"/>
              <a:pathLst>
                <a:path w="239045" h="462375">
                  <a:moveTo>
                    <a:pt x="147399" y="153468"/>
                  </a:moveTo>
                  <a:lnTo>
                    <a:pt x="164167" y="147879"/>
                  </a:lnTo>
                  <a:lnTo>
                    <a:pt x="175518" y="135776"/>
                  </a:lnTo>
                  <a:lnTo>
                    <a:pt x="192337" y="99411"/>
                  </a:lnTo>
                  <a:lnTo>
                    <a:pt x="197759" y="63232"/>
                  </a:lnTo>
                  <a:lnTo>
                    <a:pt x="192787" y="42783"/>
                  </a:lnTo>
                  <a:lnTo>
                    <a:pt x="170533" y="10592"/>
                  </a:lnTo>
                  <a:lnTo>
                    <a:pt x="151052" y="2230"/>
                  </a:lnTo>
                  <a:lnTo>
                    <a:pt x="139305" y="0"/>
                  </a:lnTo>
                  <a:lnTo>
                    <a:pt x="129136" y="854"/>
                  </a:lnTo>
                  <a:lnTo>
                    <a:pt x="111596" y="8041"/>
                  </a:lnTo>
                  <a:lnTo>
                    <a:pt x="88567" y="30830"/>
                  </a:lnTo>
                  <a:lnTo>
                    <a:pt x="80308" y="52949"/>
                  </a:lnTo>
                  <a:lnTo>
                    <a:pt x="75005" y="105277"/>
                  </a:lnTo>
                  <a:lnTo>
                    <a:pt x="79675" y="141139"/>
                  </a:lnTo>
                  <a:lnTo>
                    <a:pt x="91563" y="160077"/>
                  </a:lnTo>
                  <a:lnTo>
                    <a:pt x="99646" y="168402"/>
                  </a:lnTo>
                  <a:lnTo>
                    <a:pt x="121107" y="177653"/>
                  </a:lnTo>
                  <a:lnTo>
                    <a:pt x="133380" y="180120"/>
                  </a:lnTo>
                  <a:lnTo>
                    <a:pt x="143902" y="179425"/>
                  </a:lnTo>
                  <a:lnTo>
                    <a:pt x="161833" y="172413"/>
                  </a:lnTo>
                  <a:lnTo>
                    <a:pt x="185081" y="155312"/>
                  </a:lnTo>
                  <a:lnTo>
                    <a:pt x="190067" y="157037"/>
                  </a:lnTo>
                  <a:lnTo>
                    <a:pt x="193392" y="164036"/>
                  </a:lnTo>
                  <a:lnTo>
                    <a:pt x="207571" y="220154"/>
                  </a:lnTo>
                  <a:lnTo>
                    <a:pt x="217740" y="273443"/>
                  </a:lnTo>
                  <a:lnTo>
                    <a:pt x="228162" y="331346"/>
                  </a:lnTo>
                  <a:lnTo>
                    <a:pt x="239044" y="394019"/>
                  </a:lnTo>
                  <a:lnTo>
                    <a:pt x="238433" y="421817"/>
                  </a:lnTo>
                  <a:lnTo>
                    <a:pt x="230363" y="445869"/>
                  </a:lnTo>
                  <a:lnTo>
                    <a:pt x="222595" y="453687"/>
                  </a:lnTo>
                  <a:lnTo>
                    <a:pt x="201487" y="462374"/>
                  </a:lnTo>
                  <a:lnTo>
                    <a:pt x="163295" y="461675"/>
                  </a:lnTo>
                  <a:lnTo>
                    <a:pt x="114534" y="450958"/>
                  </a:lnTo>
                  <a:lnTo>
                    <a:pt x="54123" y="437576"/>
                  </a:lnTo>
                  <a:lnTo>
                    <a:pt x="28734" y="432987"/>
                  </a:lnTo>
                  <a:lnTo>
                    <a:pt x="0" y="43773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8467856" y="813554"/>
              <a:ext cx="218155" cy="256915"/>
            </a:xfrm>
            <a:custGeom>
              <a:avLst/>
              <a:gdLst/>
              <a:ahLst/>
              <a:cxnLst/>
              <a:rect l="0" t="0" r="0" b="0"/>
              <a:pathLst>
                <a:path w="218155" h="256915">
                  <a:moveTo>
                    <a:pt x="60227" y="144539"/>
                  </a:moveTo>
                  <a:lnTo>
                    <a:pt x="84273" y="134963"/>
                  </a:lnTo>
                  <a:lnTo>
                    <a:pt x="132928" y="97213"/>
                  </a:lnTo>
                  <a:lnTo>
                    <a:pt x="153400" y="59281"/>
                  </a:lnTo>
                  <a:lnTo>
                    <a:pt x="157437" y="49096"/>
                  </a:lnTo>
                  <a:lnTo>
                    <a:pt x="157789" y="39966"/>
                  </a:lnTo>
                  <a:lnTo>
                    <a:pt x="151941" y="23583"/>
                  </a:lnTo>
                  <a:lnTo>
                    <a:pt x="138424" y="11622"/>
                  </a:lnTo>
                  <a:lnTo>
                    <a:pt x="129906" y="6795"/>
                  </a:lnTo>
                  <a:lnTo>
                    <a:pt x="89971" y="0"/>
                  </a:lnTo>
                  <a:lnTo>
                    <a:pt x="64088" y="4650"/>
                  </a:lnTo>
                  <a:lnTo>
                    <a:pt x="42056" y="15686"/>
                  </a:lnTo>
                  <a:lnTo>
                    <a:pt x="24465" y="32289"/>
                  </a:lnTo>
                  <a:lnTo>
                    <a:pt x="6997" y="66956"/>
                  </a:lnTo>
                  <a:lnTo>
                    <a:pt x="0" y="106863"/>
                  </a:lnTo>
                  <a:lnTo>
                    <a:pt x="6043" y="168336"/>
                  </a:lnTo>
                  <a:lnTo>
                    <a:pt x="11969" y="193720"/>
                  </a:lnTo>
                  <a:lnTo>
                    <a:pt x="33060" y="227741"/>
                  </a:lnTo>
                  <a:lnTo>
                    <a:pt x="51662" y="243129"/>
                  </a:lnTo>
                  <a:lnTo>
                    <a:pt x="72798" y="252697"/>
                  </a:lnTo>
                  <a:lnTo>
                    <a:pt x="111004" y="256914"/>
                  </a:lnTo>
                  <a:lnTo>
                    <a:pt x="174177" y="245399"/>
                  </a:lnTo>
                  <a:lnTo>
                    <a:pt x="218154" y="22876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9047272" y="631709"/>
              <a:ext cx="49351" cy="526426"/>
            </a:xfrm>
            <a:custGeom>
              <a:avLst/>
              <a:gdLst/>
              <a:ahLst/>
              <a:cxnLst/>
              <a:rect l="0" t="0" r="0" b="0"/>
              <a:pathLst>
                <a:path w="49351" h="526426">
                  <a:moveTo>
                    <a:pt x="7235" y="0"/>
                  </a:moveTo>
                  <a:lnTo>
                    <a:pt x="0" y="27556"/>
                  </a:lnTo>
                  <a:lnTo>
                    <a:pt x="477" y="80659"/>
                  </a:lnTo>
                  <a:lnTo>
                    <a:pt x="5900" y="131227"/>
                  </a:lnTo>
                  <a:lnTo>
                    <a:pt x="8141" y="186275"/>
                  </a:lnTo>
                  <a:lnTo>
                    <a:pt x="15516" y="242210"/>
                  </a:lnTo>
                  <a:lnTo>
                    <a:pt x="17320" y="298318"/>
                  </a:lnTo>
                  <a:lnTo>
                    <a:pt x="18846" y="353292"/>
                  </a:lnTo>
                  <a:lnTo>
                    <a:pt x="26081" y="408518"/>
                  </a:lnTo>
                  <a:lnTo>
                    <a:pt x="30756" y="459514"/>
                  </a:lnTo>
                  <a:lnTo>
                    <a:pt x="39551" y="498021"/>
                  </a:lnTo>
                  <a:lnTo>
                    <a:pt x="49350" y="5264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8886052" y="863336"/>
              <a:ext cx="252684" cy="31587"/>
            </a:xfrm>
            <a:custGeom>
              <a:avLst/>
              <a:gdLst/>
              <a:ahLst/>
              <a:cxnLst/>
              <a:rect l="0" t="0" r="0" b="0"/>
              <a:pathLst>
                <a:path w="252684" h="31587">
                  <a:moveTo>
                    <a:pt x="252683" y="0"/>
                  </a:moveTo>
                  <a:lnTo>
                    <a:pt x="194066" y="14655"/>
                  </a:lnTo>
                  <a:lnTo>
                    <a:pt x="139893" y="27028"/>
                  </a:lnTo>
                  <a:lnTo>
                    <a:pt x="84132" y="30685"/>
                  </a:lnTo>
                  <a:lnTo>
                    <a:pt x="28057" y="31408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9107150" y="600124"/>
              <a:ext cx="463255" cy="486826"/>
            </a:xfrm>
            <a:custGeom>
              <a:avLst/>
              <a:gdLst/>
              <a:ahLst/>
              <a:cxnLst/>
              <a:rect l="0" t="0" r="0" b="0"/>
              <a:pathLst>
                <a:path w="463255" h="486826">
                  <a:moveTo>
                    <a:pt x="0" y="0"/>
                  </a:moveTo>
                  <a:lnTo>
                    <a:pt x="1170" y="50433"/>
                  </a:lnTo>
                  <a:lnTo>
                    <a:pt x="8405" y="108919"/>
                  </a:lnTo>
                  <a:lnTo>
                    <a:pt x="14655" y="154083"/>
                  </a:lnTo>
                  <a:lnTo>
                    <a:pt x="19160" y="208781"/>
                  </a:lnTo>
                  <a:lnTo>
                    <a:pt x="29088" y="261949"/>
                  </a:lnTo>
                  <a:lnTo>
                    <a:pt x="40074" y="305992"/>
                  </a:lnTo>
                  <a:lnTo>
                    <a:pt x="55288" y="367005"/>
                  </a:lnTo>
                  <a:lnTo>
                    <a:pt x="62005" y="420828"/>
                  </a:lnTo>
                  <a:lnTo>
                    <a:pt x="68544" y="453023"/>
                  </a:lnTo>
                  <a:lnTo>
                    <a:pt x="67924" y="452924"/>
                  </a:lnTo>
                  <a:lnTo>
                    <a:pt x="66339" y="449348"/>
                  </a:lnTo>
                  <a:lnTo>
                    <a:pt x="64967" y="409987"/>
                  </a:lnTo>
                  <a:lnTo>
                    <a:pt x="71628" y="357152"/>
                  </a:lnTo>
                  <a:lnTo>
                    <a:pt x="78879" y="301656"/>
                  </a:lnTo>
                  <a:lnTo>
                    <a:pt x="85341" y="294690"/>
                  </a:lnTo>
                  <a:lnTo>
                    <a:pt x="94329" y="292387"/>
                  </a:lnTo>
                  <a:lnTo>
                    <a:pt x="105000" y="293190"/>
                  </a:lnTo>
                  <a:lnTo>
                    <a:pt x="123096" y="303442"/>
                  </a:lnTo>
                  <a:lnTo>
                    <a:pt x="138938" y="320866"/>
                  </a:lnTo>
                  <a:lnTo>
                    <a:pt x="165052" y="370180"/>
                  </a:lnTo>
                  <a:lnTo>
                    <a:pt x="183216" y="430503"/>
                  </a:lnTo>
                  <a:lnTo>
                    <a:pt x="181645" y="452207"/>
                  </a:lnTo>
                  <a:lnTo>
                    <a:pt x="180758" y="454720"/>
                  </a:lnTo>
                  <a:lnTo>
                    <a:pt x="179773" y="445033"/>
                  </a:lnTo>
                  <a:lnTo>
                    <a:pt x="184807" y="418861"/>
                  </a:lnTo>
                  <a:lnTo>
                    <a:pt x="199297" y="394468"/>
                  </a:lnTo>
                  <a:lnTo>
                    <a:pt x="229587" y="372423"/>
                  </a:lnTo>
                  <a:lnTo>
                    <a:pt x="287120" y="348419"/>
                  </a:lnTo>
                  <a:lnTo>
                    <a:pt x="335396" y="328007"/>
                  </a:lnTo>
                  <a:lnTo>
                    <a:pt x="362459" y="302688"/>
                  </a:lnTo>
                  <a:lnTo>
                    <a:pt x="366812" y="293039"/>
                  </a:lnTo>
                  <a:lnTo>
                    <a:pt x="368528" y="272959"/>
                  </a:lnTo>
                  <a:lnTo>
                    <a:pt x="365009" y="265031"/>
                  </a:lnTo>
                  <a:lnTo>
                    <a:pt x="351739" y="253102"/>
                  </a:lnTo>
                  <a:lnTo>
                    <a:pt x="313359" y="245399"/>
                  </a:lnTo>
                  <a:lnTo>
                    <a:pt x="264943" y="248706"/>
                  </a:lnTo>
                  <a:lnTo>
                    <a:pt x="240195" y="260274"/>
                  </a:lnTo>
                  <a:lnTo>
                    <a:pt x="230320" y="268273"/>
                  </a:lnTo>
                  <a:lnTo>
                    <a:pt x="216228" y="289638"/>
                  </a:lnTo>
                  <a:lnTo>
                    <a:pt x="207235" y="315901"/>
                  </a:lnTo>
                  <a:lnTo>
                    <a:pt x="203343" y="362402"/>
                  </a:lnTo>
                  <a:lnTo>
                    <a:pt x="210248" y="403996"/>
                  </a:lnTo>
                  <a:lnTo>
                    <a:pt x="227762" y="433348"/>
                  </a:lnTo>
                  <a:lnTo>
                    <a:pt x="245117" y="453472"/>
                  </a:lnTo>
                  <a:lnTo>
                    <a:pt x="270767" y="467875"/>
                  </a:lnTo>
                  <a:lnTo>
                    <a:pt x="329305" y="486653"/>
                  </a:lnTo>
                  <a:lnTo>
                    <a:pt x="383011" y="486825"/>
                  </a:lnTo>
                  <a:lnTo>
                    <a:pt x="442551" y="484807"/>
                  </a:lnTo>
                  <a:lnTo>
                    <a:pt x="463254" y="4843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0" name="Group 99"/>
          <p:cNvGrpSpPr/>
          <p:nvPr/>
        </p:nvGrpSpPr>
        <p:grpSpPr>
          <a:xfrm>
            <a:off x="1465777" y="1217251"/>
            <a:ext cx="7736131" cy="1530687"/>
            <a:chOff x="1465777" y="1217251"/>
            <a:chExt cx="7736131" cy="1530687"/>
          </a:xfrm>
        </p:grpSpPr>
        <p:sp>
          <p:nvSpPr>
            <p:cNvPr id="50" name="Freeform 49"/>
            <p:cNvSpPr/>
            <p:nvPr/>
          </p:nvSpPr>
          <p:spPr>
            <a:xfrm>
              <a:off x="1465777" y="1407763"/>
              <a:ext cx="236913" cy="592652"/>
            </a:xfrm>
            <a:custGeom>
              <a:avLst/>
              <a:gdLst/>
              <a:ahLst/>
              <a:cxnLst/>
              <a:rect l="0" t="0" r="0" b="0"/>
              <a:pathLst>
                <a:path w="236913" h="592652">
                  <a:moveTo>
                    <a:pt x="208254" y="129397"/>
                  </a:moveTo>
                  <a:lnTo>
                    <a:pt x="199920" y="91919"/>
                  </a:lnTo>
                  <a:lnTo>
                    <a:pt x="192570" y="46085"/>
                  </a:lnTo>
                  <a:lnTo>
                    <a:pt x="177610" y="19444"/>
                  </a:lnTo>
                  <a:lnTo>
                    <a:pt x="161879" y="7220"/>
                  </a:lnTo>
                  <a:lnTo>
                    <a:pt x="152771" y="2322"/>
                  </a:lnTo>
                  <a:lnTo>
                    <a:pt x="133292" y="0"/>
                  </a:lnTo>
                  <a:lnTo>
                    <a:pt x="112936" y="4037"/>
                  </a:lnTo>
                  <a:lnTo>
                    <a:pt x="60781" y="32185"/>
                  </a:lnTo>
                  <a:lnTo>
                    <a:pt x="34837" y="58090"/>
                  </a:lnTo>
                  <a:lnTo>
                    <a:pt x="17921" y="87992"/>
                  </a:lnTo>
                  <a:lnTo>
                    <a:pt x="2894" y="137943"/>
                  </a:lnTo>
                  <a:lnTo>
                    <a:pt x="0" y="165171"/>
                  </a:lnTo>
                  <a:lnTo>
                    <a:pt x="9548" y="206807"/>
                  </a:lnTo>
                  <a:lnTo>
                    <a:pt x="27195" y="237601"/>
                  </a:lnTo>
                  <a:lnTo>
                    <a:pt x="37245" y="243647"/>
                  </a:lnTo>
                  <a:lnTo>
                    <a:pt x="64010" y="250365"/>
                  </a:lnTo>
                  <a:lnTo>
                    <a:pt x="86044" y="247111"/>
                  </a:lnTo>
                  <a:lnTo>
                    <a:pt x="95195" y="242968"/>
                  </a:lnTo>
                  <a:lnTo>
                    <a:pt x="111602" y="225887"/>
                  </a:lnTo>
                  <a:lnTo>
                    <a:pt x="147173" y="171739"/>
                  </a:lnTo>
                  <a:lnTo>
                    <a:pt x="156930" y="150556"/>
                  </a:lnTo>
                  <a:lnTo>
                    <a:pt x="161170" y="147012"/>
                  </a:lnTo>
                  <a:lnTo>
                    <a:pt x="165166" y="148160"/>
                  </a:lnTo>
                  <a:lnTo>
                    <a:pt x="169000" y="152434"/>
                  </a:lnTo>
                  <a:lnTo>
                    <a:pt x="183559" y="203661"/>
                  </a:lnTo>
                  <a:lnTo>
                    <a:pt x="194178" y="262405"/>
                  </a:lnTo>
                  <a:lnTo>
                    <a:pt x="208246" y="316068"/>
                  </a:lnTo>
                  <a:lnTo>
                    <a:pt x="218564" y="378414"/>
                  </a:lnTo>
                  <a:lnTo>
                    <a:pt x="229961" y="432829"/>
                  </a:lnTo>
                  <a:lnTo>
                    <a:pt x="236912" y="486805"/>
                  </a:lnTo>
                  <a:lnTo>
                    <a:pt x="236199" y="519872"/>
                  </a:lnTo>
                  <a:lnTo>
                    <a:pt x="228082" y="546267"/>
                  </a:lnTo>
                  <a:lnTo>
                    <a:pt x="220303" y="555879"/>
                  </a:lnTo>
                  <a:lnTo>
                    <a:pt x="199181" y="569679"/>
                  </a:lnTo>
                  <a:lnTo>
                    <a:pt x="146323" y="586900"/>
                  </a:lnTo>
                  <a:lnTo>
                    <a:pt x="83890" y="591515"/>
                  </a:lnTo>
                  <a:lnTo>
                    <a:pt x="29269" y="59265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1747730" y="1463461"/>
              <a:ext cx="84229" cy="225607"/>
            </a:xfrm>
            <a:custGeom>
              <a:avLst/>
              <a:gdLst/>
              <a:ahLst/>
              <a:cxnLst/>
              <a:rect l="0" t="0" r="0" b="0"/>
              <a:pathLst>
                <a:path w="84229" h="225607">
                  <a:moveTo>
                    <a:pt x="0" y="115813"/>
                  </a:moveTo>
                  <a:lnTo>
                    <a:pt x="3120" y="158505"/>
                  </a:lnTo>
                  <a:lnTo>
                    <a:pt x="9575" y="178071"/>
                  </a:lnTo>
                  <a:lnTo>
                    <a:pt x="41477" y="225606"/>
                  </a:lnTo>
                  <a:lnTo>
                    <a:pt x="17798" y="174280"/>
                  </a:lnTo>
                  <a:lnTo>
                    <a:pt x="7910" y="148817"/>
                  </a:lnTo>
                  <a:lnTo>
                    <a:pt x="1563" y="94343"/>
                  </a:lnTo>
                  <a:lnTo>
                    <a:pt x="3034" y="68836"/>
                  </a:lnTo>
                  <a:lnTo>
                    <a:pt x="11487" y="49701"/>
                  </a:lnTo>
                  <a:lnTo>
                    <a:pt x="29400" y="25774"/>
                  </a:lnTo>
                  <a:lnTo>
                    <a:pt x="55114" y="9456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1908382" y="1492273"/>
              <a:ext cx="150494" cy="185809"/>
            </a:xfrm>
            <a:custGeom>
              <a:avLst/>
              <a:gdLst/>
              <a:ahLst/>
              <a:cxnLst/>
              <a:rect l="0" t="0" r="0" b="0"/>
              <a:pathLst>
                <a:path w="150494" h="185809">
                  <a:moveTo>
                    <a:pt x="102561" y="13302"/>
                  </a:moveTo>
                  <a:lnTo>
                    <a:pt x="91382" y="2123"/>
                  </a:lnTo>
                  <a:lnTo>
                    <a:pt x="84580" y="0"/>
                  </a:lnTo>
                  <a:lnTo>
                    <a:pt x="67663" y="761"/>
                  </a:lnTo>
                  <a:lnTo>
                    <a:pt x="51566" y="8118"/>
                  </a:lnTo>
                  <a:lnTo>
                    <a:pt x="22167" y="31905"/>
                  </a:lnTo>
                  <a:lnTo>
                    <a:pt x="6471" y="57808"/>
                  </a:lnTo>
                  <a:lnTo>
                    <a:pt x="0" y="98888"/>
                  </a:lnTo>
                  <a:lnTo>
                    <a:pt x="4726" y="125040"/>
                  </a:lnTo>
                  <a:lnTo>
                    <a:pt x="15795" y="148361"/>
                  </a:lnTo>
                  <a:lnTo>
                    <a:pt x="32412" y="170424"/>
                  </a:lnTo>
                  <a:lnTo>
                    <a:pt x="54616" y="182570"/>
                  </a:lnTo>
                  <a:lnTo>
                    <a:pt x="67088" y="185808"/>
                  </a:lnTo>
                  <a:lnTo>
                    <a:pt x="93424" y="183168"/>
                  </a:lnTo>
                  <a:lnTo>
                    <a:pt x="118387" y="173026"/>
                  </a:lnTo>
                  <a:lnTo>
                    <a:pt x="137281" y="156820"/>
                  </a:lnTo>
                  <a:lnTo>
                    <a:pt x="147238" y="131680"/>
                  </a:lnTo>
                  <a:lnTo>
                    <a:pt x="150493" y="103349"/>
                  </a:lnTo>
                  <a:lnTo>
                    <a:pt x="148040" y="79059"/>
                  </a:lnTo>
                  <a:lnTo>
                    <a:pt x="134493" y="45653"/>
                  </a:lnTo>
                  <a:lnTo>
                    <a:pt x="128528" y="38379"/>
                  </a:lnTo>
                  <a:lnTo>
                    <a:pt x="102561" y="2383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2105699" y="1495046"/>
              <a:ext cx="123920" cy="179024"/>
            </a:xfrm>
            <a:custGeom>
              <a:avLst/>
              <a:gdLst/>
              <a:ahLst/>
              <a:cxnLst/>
              <a:rect l="0" t="0" r="0" b="0"/>
              <a:pathLst>
                <a:path w="123920" h="179024">
                  <a:moveTo>
                    <a:pt x="0" y="21057"/>
                  </a:moveTo>
                  <a:lnTo>
                    <a:pt x="3120" y="63749"/>
                  </a:lnTo>
                  <a:lnTo>
                    <a:pt x="10723" y="123125"/>
                  </a:lnTo>
                  <a:lnTo>
                    <a:pt x="19815" y="155805"/>
                  </a:lnTo>
                  <a:lnTo>
                    <a:pt x="30644" y="172972"/>
                  </a:lnTo>
                  <a:lnTo>
                    <a:pt x="37976" y="177316"/>
                  </a:lnTo>
                  <a:lnTo>
                    <a:pt x="55483" y="179023"/>
                  </a:lnTo>
                  <a:lnTo>
                    <a:pt x="85070" y="167818"/>
                  </a:lnTo>
                  <a:lnTo>
                    <a:pt x="99420" y="152965"/>
                  </a:lnTo>
                  <a:lnTo>
                    <a:pt x="118165" y="114833"/>
                  </a:lnTo>
                  <a:lnTo>
                    <a:pt x="123919" y="72759"/>
                  </a:lnTo>
                  <a:lnTo>
                    <a:pt x="117690" y="18031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2305741" y="1461884"/>
              <a:ext cx="134561" cy="408759"/>
            </a:xfrm>
            <a:custGeom>
              <a:avLst/>
              <a:gdLst/>
              <a:ahLst/>
              <a:cxnLst/>
              <a:rect l="0" t="0" r="0" b="0"/>
              <a:pathLst>
                <a:path w="134561" h="408759">
                  <a:moveTo>
                    <a:pt x="0" y="96333"/>
                  </a:moveTo>
                  <a:lnTo>
                    <a:pt x="3119" y="145264"/>
                  </a:lnTo>
                  <a:lnTo>
                    <a:pt x="8333" y="193109"/>
                  </a:lnTo>
                  <a:lnTo>
                    <a:pt x="12997" y="244331"/>
                  </a:lnTo>
                  <a:lnTo>
                    <a:pt x="18669" y="293432"/>
                  </a:lnTo>
                  <a:lnTo>
                    <a:pt x="23469" y="340736"/>
                  </a:lnTo>
                  <a:lnTo>
                    <a:pt x="29982" y="403533"/>
                  </a:lnTo>
                  <a:lnTo>
                    <a:pt x="30516" y="408758"/>
                  </a:lnTo>
                  <a:lnTo>
                    <a:pt x="30872" y="407562"/>
                  </a:lnTo>
                  <a:lnTo>
                    <a:pt x="30321" y="357333"/>
                  </a:lnTo>
                  <a:lnTo>
                    <a:pt x="24322" y="304298"/>
                  </a:lnTo>
                  <a:lnTo>
                    <a:pt x="20854" y="253359"/>
                  </a:lnTo>
                  <a:lnTo>
                    <a:pt x="9795" y="194161"/>
                  </a:lnTo>
                  <a:lnTo>
                    <a:pt x="2902" y="142477"/>
                  </a:lnTo>
                  <a:lnTo>
                    <a:pt x="573" y="83091"/>
                  </a:lnTo>
                  <a:lnTo>
                    <a:pt x="5758" y="46006"/>
                  </a:lnTo>
                  <a:lnTo>
                    <a:pt x="20293" y="18381"/>
                  </a:lnTo>
                  <a:lnTo>
                    <a:pt x="35925" y="5926"/>
                  </a:lnTo>
                  <a:lnTo>
                    <a:pt x="45007" y="966"/>
                  </a:lnTo>
                  <a:lnTo>
                    <a:pt x="54571" y="0"/>
                  </a:lnTo>
                  <a:lnTo>
                    <a:pt x="74556" y="5165"/>
                  </a:lnTo>
                  <a:lnTo>
                    <a:pt x="92017" y="18380"/>
                  </a:lnTo>
                  <a:lnTo>
                    <a:pt x="106407" y="35951"/>
                  </a:lnTo>
                  <a:lnTo>
                    <a:pt x="129075" y="86172"/>
                  </a:lnTo>
                  <a:lnTo>
                    <a:pt x="134560" y="123088"/>
                  </a:lnTo>
                  <a:lnTo>
                    <a:pt x="129604" y="143709"/>
                  </a:lnTo>
                  <a:lnTo>
                    <a:pt x="107359" y="176011"/>
                  </a:lnTo>
                  <a:lnTo>
                    <a:pt x="87879" y="184388"/>
                  </a:lnTo>
                  <a:lnTo>
                    <a:pt x="65963" y="186941"/>
                  </a:lnTo>
                  <a:lnTo>
                    <a:pt x="31585" y="18056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2516310" y="1484518"/>
              <a:ext cx="31587" cy="178985"/>
            </a:xfrm>
            <a:custGeom>
              <a:avLst/>
              <a:gdLst/>
              <a:ahLst/>
              <a:cxnLst/>
              <a:rect l="0" t="0" r="0" b="0"/>
              <a:pathLst>
                <a:path w="31587" h="178985">
                  <a:moveTo>
                    <a:pt x="0" y="0"/>
                  </a:moveTo>
                  <a:lnTo>
                    <a:pt x="8334" y="54144"/>
                  </a:lnTo>
                  <a:lnTo>
                    <a:pt x="15685" y="109091"/>
                  </a:lnTo>
                  <a:lnTo>
                    <a:pt x="28683" y="161331"/>
                  </a:lnTo>
                  <a:lnTo>
                    <a:pt x="31586" y="1789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2537367" y="137923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2621595" y="1465035"/>
              <a:ext cx="157929" cy="187940"/>
            </a:xfrm>
            <a:custGeom>
              <a:avLst/>
              <a:gdLst/>
              <a:ahLst/>
              <a:cxnLst/>
              <a:rect l="0" t="0" r="0" b="0"/>
              <a:pathLst>
                <a:path w="157929" h="187940">
                  <a:moveTo>
                    <a:pt x="0" y="72125"/>
                  </a:moveTo>
                  <a:lnTo>
                    <a:pt x="3120" y="114817"/>
                  </a:lnTo>
                  <a:lnTo>
                    <a:pt x="9065" y="162056"/>
                  </a:lnTo>
                  <a:lnTo>
                    <a:pt x="8384" y="166004"/>
                  </a:lnTo>
                  <a:lnTo>
                    <a:pt x="6759" y="163957"/>
                  </a:lnTo>
                  <a:lnTo>
                    <a:pt x="3004" y="149204"/>
                  </a:lnTo>
                  <a:lnTo>
                    <a:pt x="594" y="98486"/>
                  </a:lnTo>
                  <a:lnTo>
                    <a:pt x="2604" y="68633"/>
                  </a:lnTo>
                  <a:lnTo>
                    <a:pt x="22958" y="20873"/>
                  </a:lnTo>
                  <a:lnTo>
                    <a:pt x="29344" y="9881"/>
                  </a:lnTo>
                  <a:lnTo>
                    <a:pt x="37110" y="3723"/>
                  </a:lnTo>
                  <a:lnTo>
                    <a:pt x="45797" y="787"/>
                  </a:lnTo>
                  <a:lnTo>
                    <a:pt x="55098" y="0"/>
                  </a:lnTo>
                  <a:lnTo>
                    <a:pt x="71672" y="5364"/>
                  </a:lnTo>
                  <a:lnTo>
                    <a:pt x="86836" y="16717"/>
                  </a:lnTo>
                  <a:lnTo>
                    <a:pt x="122714" y="62619"/>
                  </a:lnTo>
                  <a:lnTo>
                    <a:pt x="146460" y="122707"/>
                  </a:lnTo>
                  <a:lnTo>
                    <a:pt x="154530" y="155743"/>
                  </a:lnTo>
                  <a:lnTo>
                    <a:pt x="157928" y="1879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2726880" y="1505491"/>
              <a:ext cx="238487" cy="389639"/>
            </a:xfrm>
            <a:custGeom>
              <a:avLst/>
              <a:gdLst/>
              <a:ahLst/>
              <a:cxnLst/>
              <a:rect l="0" t="0" r="0" b="0"/>
              <a:pathLst>
                <a:path w="238487" h="389639">
                  <a:moveTo>
                    <a:pt x="189513" y="115897"/>
                  </a:moveTo>
                  <a:lnTo>
                    <a:pt x="200692" y="99130"/>
                  </a:lnTo>
                  <a:lnTo>
                    <a:pt x="207643" y="66345"/>
                  </a:lnTo>
                  <a:lnTo>
                    <a:pt x="204114" y="32585"/>
                  </a:lnTo>
                  <a:lnTo>
                    <a:pt x="192493" y="14139"/>
                  </a:lnTo>
                  <a:lnTo>
                    <a:pt x="184481" y="5944"/>
                  </a:lnTo>
                  <a:lnTo>
                    <a:pt x="175630" y="1651"/>
                  </a:lnTo>
                  <a:lnTo>
                    <a:pt x="156437" y="0"/>
                  </a:lnTo>
                  <a:lnTo>
                    <a:pt x="147575" y="3538"/>
                  </a:lnTo>
                  <a:lnTo>
                    <a:pt x="131490" y="16827"/>
                  </a:lnTo>
                  <a:lnTo>
                    <a:pt x="114869" y="44039"/>
                  </a:lnTo>
                  <a:lnTo>
                    <a:pt x="99943" y="85845"/>
                  </a:lnTo>
                  <a:lnTo>
                    <a:pt x="97062" y="111120"/>
                  </a:lnTo>
                  <a:lnTo>
                    <a:pt x="102020" y="131711"/>
                  </a:lnTo>
                  <a:lnTo>
                    <a:pt x="106618" y="140478"/>
                  </a:lnTo>
                  <a:lnTo>
                    <a:pt x="113193" y="145153"/>
                  </a:lnTo>
                  <a:lnTo>
                    <a:pt x="121086" y="147099"/>
                  </a:lnTo>
                  <a:lnTo>
                    <a:pt x="129857" y="147227"/>
                  </a:lnTo>
                  <a:lnTo>
                    <a:pt x="138044" y="142633"/>
                  </a:lnTo>
                  <a:lnTo>
                    <a:pt x="153380" y="125050"/>
                  </a:lnTo>
                  <a:lnTo>
                    <a:pt x="161756" y="101638"/>
                  </a:lnTo>
                  <a:lnTo>
                    <a:pt x="163989" y="88843"/>
                  </a:lnTo>
                  <a:lnTo>
                    <a:pt x="166648" y="86163"/>
                  </a:lnTo>
                  <a:lnTo>
                    <a:pt x="169590" y="90225"/>
                  </a:lnTo>
                  <a:lnTo>
                    <a:pt x="187323" y="147308"/>
                  </a:lnTo>
                  <a:lnTo>
                    <a:pt x="208405" y="208886"/>
                  </a:lnTo>
                  <a:lnTo>
                    <a:pt x="229770" y="266457"/>
                  </a:lnTo>
                  <a:lnTo>
                    <a:pt x="238486" y="308816"/>
                  </a:lnTo>
                  <a:lnTo>
                    <a:pt x="234285" y="333830"/>
                  </a:lnTo>
                  <a:lnTo>
                    <a:pt x="229890" y="345414"/>
                  </a:lnTo>
                  <a:lnTo>
                    <a:pt x="212528" y="364524"/>
                  </a:lnTo>
                  <a:lnTo>
                    <a:pt x="201347" y="372895"/>
                  </a:lnTo>
                  <a:lnTo>
                    <a:pt x="173326" y="382197"/>
                  </a:lnTo>
                  <a:lnTo>
                    <a:pt x="113266" y="388168"/>
                  </a:lnTo>
                  <a:lnTo>
                    <a:pt x="56342" y="389348"/>
                  </a:lnTo>
                  <a:lnTo>
                    <a:pt x="0" y="38963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3228965" y="1425737"/>
              <a:ext cx="167405" cy="230326"/>
            </a:xfrm>
            <a:custGeom>
              <a:avLst/>
              <a:gdLst/>
              <a:ahLst/>
              <a:cxnLst/>
              <a:rect l="0" t="0" r="0" b="0"/>
              <a:pathLst>
                <a:path w="167405" h="230326">
                  <a:moveTo>
                    <a:pt x="129625" y="27195"/>
                  </a:moveTo>
                  <a:lnTo>
                    <a:pt x="124036" y="10428"/>
                  </a:lnTo>
                  <a:lnTo>
                    <a:pt x="117710" y="5488"/>
                  </a:lnTo>
                  <a:lnTo>
                    <a:pt x="98204" y="0"/>
                  </a:lnTo>
                  <a:lnTo>
                    <a:pt x="77056" y="3800"/>
                  </a:lnTo>
                  <a:lnTo>
                    <a:pt x="57128" y="14458"/>
                  </a:lnTo>
                  <a:lnTo>
                    <a:pt x="17942" y="54287"/>
                  </a:lnTo>
                  <a:lnTo>
                    <a:pt x="2037" y="87215"/>
                  </a:lnTo>
                  <a:lnTo>
                    <a:pt x="0" y="110023"/>
                  </a:lnTo>
                  <a:lnTo>
                    <a:pt x="8224" y="153261"/>
                  </a:lnTo>
                  <a:lnTo>
                    <a:pt x="23335" y="185041"/>
                  </a:lnTo>
                  <a:lnTo>
                    <a:pt x="48219" y="211095"/>
                  </a:lnTo>
                  <a:lnTo>
                    <a:pt x="77819" y="228043"/>
                  </a:lnTo>
                  <a:lnTo>
                    <a:pt x="98411" y="230325"/>
                  </a:lnTo>
                  <a:lnTo>
                    <a:pt x="118092" y="226269"/>
                  </a:lnTo>
                  <a:lnTo>
                    <a:pt x="134638" y="216668"/>
                  </a:lnTo>
                  <a:lnTo>
                    <a:pt x="157107" y="186931"/>
                  </a:lnTo>
                  <a:lnTo>
                    <a:pt x="167404" y="148484"/>
                  </a:lnTo>
                  <a:lnTo>
                    <a:pt x="164866" y="107456"/>
                  </a:lnTo>
                  <a:lnTo>
                    <a:pt x="151115" y="65664"/>
                  </a:lnTo>
                  <a:lnTo>
                    <a:pt x="119097" y="613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3416131" y="1217251"/>
              <a:ext cx="131973" cy="435724"/>
            </a:xfrm>
            <a:custGeom>
              <a:avLst/>
              <a:gdLst/>
              <a:ahLst/>
              <a:cxnLst/>
              <a:rect l="0" t="0" r="0" b="0"/>
              <a:pathLst>
                <a:path w="131973" h="435724">
                  <a:moveTo>
                    <a:pt x="68801" y="435723"/>
                  </a:moveTo>
                  <a:lnTo>
                    <a:pt x="63212" y="377106"/>
                  </a:lnTo>
                  <a:lnTo>
                    <a:pt x="49673" y="315696"/>
                  </a:lnTo>
                  <a:lnTo>
                    <a:pt x="28801" y="254173"/>
                  </a:lnTo>
                  <a:lnTo>
                    <a:pt x="16785" y="203336"/>
                  </a:lnTo>
                  <a:lnTo>
                    <a:pt x="8935" y="151228"/>
                  </a:lnTo>
                  <a:lnTo>
                    <a:pt x="3490" y="101864"/>
                  </a:lnTo>
                  <a:lnTo>
                    <a:pt x="0" y="73261"/>
                  </a:lnTo>
                  <a:lnTo>
                    <a:pt x="10247" y="15378"/>
                  </a:lnTo>
                  <a:lnTo>
                    <a:pt x="16897" y="8094"/>
                  </a:lnTo>
                  <a:lnTo>
                    <a:pt x="36764" y="0"/>
                  </a:lnTo>
                  <a:lnTo>
                    <a:pt x="61192" y="2643"/>
                  </a:lnTo>
                  <a:lnTo>
                    <a:pt x="85306" y="11616"/>
                  </a:lnTo>
                  <a:lnTo>
                    <a:pt x="131972" y="461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3369119" y="1463461"/>
              <a:ext cx="189514" cy="10529"/>
            </a:xfrm>
            <a:custGeom>
              <a:avLst/>
              <a:gdLst/>
              <a:ahLst/>
              <a:cxnLst/>
              <a:rect l="0" t="0" r="0" b="0"/>
              <a:pathLst>
                <a:path w="189514" h="10529">
                  <a:moveTo>
                    <a:pt x="189513" y="0"/>
                  </a:moveTo>
                  <a:lnTo>
                    <a:pt x="130896" y="9065"/>
                  </a:lnTo>
                  <a:lnTo>
                    <a:pt x="68316" y="10239"/>
                  </a:lnTo>
                  <a:lnTo>
                    <a:pt x="15227" y="10471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3853430" y="1432374"/>
              <a:ext cx="157928" cy="260307"/>
            </a:xfrm>
            <a:custGeom>
              <a:avLst/>
              <a:gdLst/>
              <a:ahLst/>
              <a:cxnLst/>
              <a:rect l="0" t="0" r="0" b="0"/>
              <a:pathLst>
                <a:path w="157928" h="260307">
                  <a:moveTo>
                    <a:pt x="0" y="52144"/>
                  </a:moveTo>
                  <a:lnTo>
                    <a:pt x="3119" y="109408"/>
                  </a:lnTo>
                  <a:lnTo>
                    <a:pt x="14654" y="170300"/>
                  </a:lnTo>
                  <a:lnTo>
                    <a:pt x="19792" y="227388"/>
                  </a:lnTo>
                  <a:lnTo>
                    <a:pt x="20682" y="260306"/>
                  </a:lnTo>
                  <a:lnTo>
                    <a:pt x="19776" y="244583"/>
                  </a:lnTo>
                  <a:lnTo>
                    <a:pt x="12701" y="194228"/>
                  </a:lnTo>
                  <a:lnTo>
                    <a:pt x="11172" y="145326"/>
                  </a:lnTo>
                  <a:lnTo>
                    <a:pt x="16245" y="81988"/>
                  </a:lnTo>
                  <a:lnTo>
                    <a:pt x="29681" y="26757"/>
                  </a:lnTo>
                  <a:lnTo>
                    <a:pt x="40878" y="7325"/>
                  </a:lnTo>
                  <a:lnTo>
                    <a:pt x="49479" y="2378"/>
                  </a:lnTo>
                  <a:lnTo>
                    <a:pt x="71513" y="0"/>
                  </a:lnTo>
                  <a:lnTo>
                    <a:pt x="81601" y="4513"/>
                  </a:lnTo>
                  <a:lnTo>
                    <a:pt x="99048" y="22006"/>
                  </a:lnTo>
                  <a:lnTo>
                    <a:pt x="128142" y="71364"/>
                  </a:lnTo>
                  <a:lnTo>
                    <a:pt x="150221" y="134512"/>
                  </a:lnTo>
                  <a:lnTo>
                    <a:pt x="156912" y="190864"/>
                  </a:lnTo>
                  <a:lnTo>
                    <a:pt x="157927" y="2100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4053471" y="1452932"/>
              <a:ext cx="126343" cy="221173"/>
            </a:xfrm>
            <a:custGeom>
              <a:avLst/>
              <a:gdLst/>
              <a:ahLst/>
              <a:cxnLst/>
              <a:rect l="0" t="0" r="0" b="0"/>
              <a:pathLst>
                <a:path w="126343" h="221173">
                  <a:moveTo>
                    <a:pt x="0" y="0"/>
                  </a:moveTo>
                  <a:lnTo>
                    <a:pt x="0" y="54145"/>
                  </a:lnTo>
                  <a:lnTo>
                    <a:pt x="0" y="114681"/>
                  </a:lnTo>
                  <a:lnTo>
                    <a:pt x="11453" y="177449"/>
                  </a:lnTo>
                  <a:lnTo>
                    <a:pt x="19128" y="198189"/>
                  </a:lnTo>
                  <a:lnTo>
                    <a:pt x="30339" y="215206"/>
                  </a:lnTo>
                  <a:lnTo>
                    <a:pt x="38943" y="219510"/>
                  </a:lnTo>
                  <a:lnTo>
                    <a:pt x="60982" y="221172"/>
                  </a:lnTo>
                  <a:lnTo>
                    <a:pt x="71071" y="217638"/>
                  </a:lnTo>
                  <a:lnTo>
                    <a:pt x="88519" y="204353"/>
                  </a:lnTo>
                  <a:lnTo>
                    <a:pt x="111496" y="177143"/>
                  </a:lnTo>
                  <a:lnTo>
                    <a:pt x="119744" y="153989"/>
                  </a:lnTo>
                  <a:lnTo>
                    <a:pt x="125039" y="100998"/>
                  </a:lnTo>
                  <a:lnTo>
                    <a:pt x="126170" y="43961"/>
                  </a:lnTo>
                  <a:lnTo>
                    <a:pt x="126342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4242984" y="1475349"/>
              <a:ext cx="252685" cy="230268"/>
            </a:xfrm>
            <a:custGeom>
              <a:avLst/>
              <a:gdLst/>
              <a:ahLst/>
              <a:cxnLst/>
              <a:rect l="0" t="0" r="0" b="0"/>
              <a:pathLst>
                <a:path w="252685" h="230268">
                  <a:moveTo>
                    <a:pt x="0" y="40754"/>
                  </a:moveTo>
                  <a:lnTo>
                    <a:pt x="5590" y="99371"/>
                  </a:lnTo>
                  <a:lnTo>
                    <a:pt x="10723" y="153545"/>
                  </a:lnTo>
                  <a:lnTo>
                    <a:pt x="21789" y="206187"/>
                  </a:lnTo>
                  <a:lnTo>
                    <a:pt x="26062" y="221904"/>
                  </a:lnTo>
                  <a:lnTo>
                    <a:pt x="25563" y="221182"/>
                  </a:lnTo>
                  <a:lnTo>
                    <a:pt x="24061" y="217192"/>
                  </a:lnTo>
                  <a:lnTo>
                    <a:pt x="15732" y="156883"/>
                  </a:lnTo>
                  <a:lnTo>
                    <a:pt x="12726" y="106111"/>
                  </a:lnTo>
                  <a:lnTo>
                    <a:pt x="20408" y="66098"/>
                  </a:lnTo>
                  <a:lnTo>
                    <a:pt x="30907" y="42660"/>
                  </a:lnTo>
                  <a:lnTo>
                    <a:pt x="46492" y="26783"/>
                  </a:lnTo>
                  <a:lnTo>
                    <a:pt x="55561" y="20912"/>
                  </a:lnTo>
                  <a:lnTo>
                    <a:pt x="63947" y="19337"/>
                  </a:lnTo>
                  <a:lnTo>
                    <a:pt x="71877" y="20627"/>
                  </a:lnTo>
                  <a:lnTo>
                    <a:pt x="79504" y="23826"/>
                  </a:lnTo>
                  <a:lnTo>
                    <a:pt x="91097" y="36740"/>
                  </a:lnTo>
                  <a:lnTo>
                    <a:pt x="117888" y="84896"/>
                  </a:lnTo>
                  <a:lnTo>
                    <a:pt x="123837" y="113755"/>
                  </a:lnTo>
                  <a:lnTo>
                    <a:pt x="124673" y="111648"/>
                  </a:lnTo>
                  <a:lnTo>
                    <a:pt x="137648" y="52307"/>
                  </a:lnTo>
                  <a:lnTo>
                    <a:pt x="156651" y="9371"/>
                  </a:lnTo>
                  <a:lnTo>
                    <a:pt x="164096" y="3454"/>
                  </a:lnTo>
                  <a:lnTo>
                    <a:pt x="172568" y="680"/>
                  </a:lnTo>
                  <a:lnTo>
                    <a:pt x="181726" y="0"/>
                  </a:lnTo>
                  <a:lnTo>
                    <a:pt x="190171" y="3056"/>
                  </a:lnTo>
                  <a:lnTo>
                    <a:pt x="205793" y="15811"/>
                  </a:lnTo>
                  <a:lnTo>
                    <a:pt x="222153" y="48311"/>
                  </a:lnTo>
                  <a:lnTo>
                    <a:pt x="236991" y="101215"/>
                  </a:lnTo>
                  <a:lnTo>
                    <a:pt x="244255" y="156726"/>
                  </a:lnTo>
                  <a:lnTo>
                    <a:pt x="250187" y="195609"/>
                  </a:lnTo>
                  <a:lnTo>
                    <a:pt x="252684" y="23026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4537782" y="1231834"/>
              <a:ext cx="183119" cy="432513"/>
            </a:xfrm>
            <a:custGeom>
              <a:avLst/>
              <a:gdLst/>
              <a:ahLst/>
              <a:cxnLst/>
              <a:rect l="0" t="0" r="0" b="0"/>
              <a:pathLst>
                <a:path w="183119" h="432513">
                  <a:moveTo>
                    <a:pt x="21057" y="0"/>
                  </a:moveTo>
                  <a:lnTo>
                    <a:pt x="13821" y="27556"/>
                  </a:lnTo>
                  <a:lnTo>
                    <a:pt x="11179" y="90018"/>
                  </a:lnTo>
                  <a:lnTo>
                    <a:pt x="13841" y="142875"/>
                  </a:lnTo>
                  <a:lnTo>
                    <a:pt x="18919" y="197531"/>
                  </a:lnTo>
                  <a:lnTo>
                    <a:pt x="21277" y="241040"/>
                  </a:lnTo>
                  <a:lnTo>
                    <a:pt x="28011" y="303826"/>
                  </a:lnTo>
                  <a:lnTo>
                    <a:pt x="30526" y="358824"/>
                  </a:lnTo>
                  <a:lnTo>
                    <a:pt x="30102" y="395917"/>
                  </a:lnTo>
                  <a:lnTo>
                    <a:pt x="28257" y="394966"/>
                  </a:lnTo>
                  <a:lnTo>
                    <a:pt x="25857" y="389652"/>
                  </a:lnTo>
                  <a:lnTo>
                    <a:pt x="22479" y="359818"/>
                  </a:lnTo>
                  <a:lnTo>
                    <a:pt x="27068" y="326931"/>
                  </a:lnTo>
                  <a:lnTo>
                    <a:pt x="41425" y="294960"/>
                  </a:lnTo>
                  <a:lnTo>
                    <a:pt x="60497" y="268849"/>
                  </a:lnTo>
                  <a:lnTo>
                    <a:pt x="80310" y="259868"/>
                  </a:lnTo>
                  <a:lnTo>
                    <a:pt x="103544" y="257047"/>
                  </a:lnTo>
                  <a:lnTo>
                    <a:pt x="125568" y="259692"/>
                  </a:lnTo>
                  <a:lnTo>
                    <a:pt x="143936" y="271006"/>
                  </a:lnTo>
                  <a:lnTo>
                    <a:pt x="158728" y="287733"/>
                  </a:lnTo>
                  <a:lnTo>
                    <a:pt x="177756" y="330187"/>
                  </a:lnTo>
                  <a:lnTo>
                    <a:pt x="183118" y="354980"/>
                  </a:lnTo>
                  <a:lnTo>
                    <a:pt x="181602" y="377697"/>
                  </a:lnTo>
                  <a:lnTo>
                    <a:pt x="173909" y="396373"/>
                  </a:lnTo>
                  <a:lnTo>
                    <a:pt x="168581" y="404628"/>
                  </a:lnTo>
                  <a:lnTo>
                    <a:pt x="138727" y="427426"/>
                  </a:lnTo>
                  <a:lnTo>
                    <a:pt x="113519" y="432512"/>
                  </a:lnTo>
                  <a:lnTo>
                    <a:pt x="59208" y="426246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4767286" y="1439854"/>
              <a:ext cx="139617" cy="244706"/>
            </a:xfrm>
            <a:custGeom>
              <a:avLst/>
              <a:gdLst/>
              <a:ahLst/>
              <a:cxnLst/>
              <a:rect l="0" t="0" r="0" b="0"/>
              <a:pathLst>
                <a:path w="139617" h="244706">
                  <a:moveTo>
                    <a:pt x="2123" y="118363"/>
                  </a:moveTo>
                  <a:lnTo>
                    <a:pt x="13302" y="107185"/>
                  </a:lnTo>
                  <a:lnTo>
                    <a:pt x="34387" y="101697"/>
                  </a:lnTo>
                  <a:lnTo>
                    <a:pt x="84405" y="92584"/>
                  </a:lnTo>
                  <a:lnTo>
                    <a:pt x="117360" y="77320"/>
                  </a:lnTo>
                  <a:lnTo>
                    <a:pt x="132498" y="61517"/>
                  </a:lnTo>
                  <a:lnTo>
                    <a:pt x="138173" y="52390"/>
                  </a:lnTo>
                  <a:lnTo>
                    <a:pt x="139616" y="42795"/>
                  </a:lnTo>
                  <a:lnTo>
                    <a:pt x="134981" y="22776"/>
                  </a:lnTo>
                  <a:lnTo>
                    <a:pt x="129300" y="14864"/>
                  </a:lnTo>
                  <a:lnTo>
                    <a:pt x="113628" y="2954"/>
                  </a:lnTo>
                  <a:lnTo>
                    <a:pt x="88726" y="0"/>
                  </a:lnTo>
                  <a:lnTo>
                    <a:pt x="61670" y="3756"/>
                  </a:lnTo>
                  <a:lnTo>
                    <a:pt x="41847" y="13224"/>
                  </a:lnTo>
                  <a:lnTo>
                    <a:pt x="17532" y="42887"/>
                  </a:lnTo>
                  <a:lnTo>
                    <a:pt x="1100" y="92490"/>
                  </a:lnTo>
                  <a:lnTo>
                    <a:pt x="0" y="134874"/>
                  </a:lnTo>
                  <a:lnTo>
                    <a:pt x="7083" y="169659"/>
                  </a:lnTo>
                  <a:lnTo>
                    <a:pt x="22180" y="196603"/>
                  </a:lnTo>
                  <a:lnTo>
                    <a:pt x="41471" y="219404"/>
                  </a:lnTo>
                  <a:lnTo>
                    <a:pt x="67594" y="235389"/>
                  </a:lnTo>
                  <a:lnTo>
                    <a:pt x="117937" y="24470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4940689" y="1403350"/>
              <a:ext cx="134047" cy="252868"/>
            </a:xfrm>
            <a:custGeom>
              <a:avLst/>
              <a:gdLst/>
              <a:ahLst/>
              <a:cxnLst/>
              <a:rect l="0" t="0" r="0" b="0"/>
              <a:pathLst>
                <a:path w="134047" h="252868">
                  <a:moveTo>
                    <a:pt x="18233" y="123282"/>
                  </a:moveTo>
                  <a:lnTo>
                    <a:pt x="23822" y="181899"/>
                  </a:lnTo>
                  <a:lnTo>
                    <a:pt x="39563" y="238496"/>
                  </a:lnTo>
                  <a:lnTo>
                    <a:pt x="44091" y="252867"/>
                  </a:lnTo>
                  <a:lnTo>
                    <a:pt x="25101" y="194398"/>
                  </a:lnTo>
                  <a:lnTo>
                    <a:pt x="5552" y="140319"/>
                  </a:lnTo>
                  <a:lnTo>
                    <a:pt x="0" y="84576"/>
                  </a:lnTo>
                  <a:lnTo>
                    <a:pt x="3501" y="56556"/>
                  </a:lnTo>
                  <a:lnTo>
                    <a:pt x="15195" y="34744"/>
                  </a:lnTo>
                  <a:lnTo>
                    <a:pt x="32090" y="18421"/>
                  </a:lnTo>
                  <a:lnTo>
                    <a:pt x="51298" y="7267"/>
                  </a:lnTo>
                  <a:lnTo>
                    <a:pt x="87431" y="0"/>
                  </a:lnTo>
                  <a:lnTo>
                    <a:pt x="134046" y="74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5137907" y="1424274"/>
              <a:ext cx="192460" cy="267730"/>
            </a:xfrm>
            <a:custGeom>
              <a:avLst/>
              <a:gdLst/>
              <a:ahLst/>
              <a:cxnLst/>
              <a:rect l="0" t="0" r="0" b="0"/>
              <a:pathLst>
                <a:path w="192460" h="267730">
                  <a:moveTo>
                    <a:pt x="126342" y="18130"/>
                  </a:moveTo>
                  <a:lnTo>
                    <a:pt x="115163" y="6951"/>
                  </a:lnTo>
                  <a:lnTo>
                    <a:pt x="97197" y="1463"/>
                  </a:lnTo>
                  <a:lnTo>
                    <a:pt x="85855" y="0"/>
                  </a:lnTo>
                  <a:lnTo>
                    <a:pt x="63894" y="4613"/>
                  </a:lnTo>
                  <a:lnTo>
                    <a:pt x="34919" y="20364"/>
                  </a:lnTo>
                  <a:lnTo>
                    <a:pt x="4168" y="46647"/>
                  </a:lnTo>
                  <a:lnTo>
                    <a:pt x="1609" y="54689"/>
                  </a:lnTo>
                  <a:lnTo>
                    <a:pt x="5004" y="72983"/>
                  </a:lnTo>
                  <a:lnTo>
                    <a:pt x="17432" y="89692"/>
                  </a:lnTo>
                  <a:lnTo>
                    <a:pt x="25659" y="97423"/>
                  </a:lnTo>
                  <a:lnTo>
                    <a:pt x="47279" y="106014"/>
                  </a:lnTo>
                  <a:lnTo>
                    <a:pt x="99286" y="111529"/>
                  </a:lnTo>
                  <a:lnTo>
                    <a:pt x="135093" y="118073"/>
                  </a:lnTo>
                  <a:lnTo>
                    <a:pt x="162340" y="133010"/>
                  </a:lnTo>
                  <a:lnTo>
                    <a:pt x="174707" y="148736"/>
                  </a:lnTo>
                  <a:lnTo>
                    <a:pt x="192177" y="187428"/>
                  </a:lnTo>
                  <a:lnTo>
                    <a:pt x="192459" y="197676"/>
                  </a:lnTo>
                  <a:lnTo>
                    <a:pt x="186533" y="218421"/>
                  </a:lnTo>
                  <a:lnTo>
                    <a:pt x="170043" y="244241"/>
                  </a:lnTo>
                  <a:lnTo>
                    <a:pt x="153953" y="256274"/>
                  </a:lnTo>
                  <a:lnTo>
                    <a:pt x="132764" y="264352"/>
                  </a:lnTo>
                  <a:lnTo>
                    <a:pt x="87951" y="267729"/>
                  </a:lnTo>
                  <a:lnTo>
                    <a:pt x="29764" y="258983"/>
                  </a:lnTo>
                  <a:lnTo>
                    <a:pt x="0" y="2497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5618092" y="1400512"/>
              <a:ext cx="235754" cy="264687"/>
            </a:xfrm>
            <a:custGeom>
              <a:avLst/>
              <a:gdLst/>
              <a:ahLst/>
              <a:cxnLst/>
              <a:rect l="0" t="0" r="0" b="0"/>
              <a:pathLst>
                <a:path w="235754" h="264687">
                  <a:moveTo>
                    <a:pt x="183110" y="115591"/>
                  </a:moveTo>
                  <a:lnTo>
                    <a:pt x="163982" y="60546"/>
                  </a:lnTo>
                  <a:lnTo>
                    <a:pt x="145337" y="24932"/>
                  </a:lnTo>
                  <a:lnTo>
                    <a:pt x="127718" y="6668"/>
                  </a:lnTo>
                  <a:lnTo>
                    <a:pt x="116936" y="2032"/>
                  </a:lnTo>
                  <a:lnTo>
                    <a:pt x="92478" y="0"/>
                  </a:lnTo>
                  <a:lnTo>
                    <a:pt x="69130" y="9235"/>
                  </a:lnTo>
                  <a:lnTo>
                    <a:pt x="39374" y="34165"/>
                  </a:lnTo>
                  <a:lnTo>
                    <a:pt x="24471" y="54835"/>
                  </a:lnTo>
                  <a:lnTo>
                    <a:pt x="5372" y="106233"/>
                  </a:lnTo>
                  <a:lnTo>
                    <a:pt x="0" y="133659"/>
                  </a:lnTo>
                  <a:lnTo>
                    <a:pt x="6084" y="189393"/>
                  </a:lnTo>
                  <a:lnTo>
                    <a:pt x="18551" y="239874"/>
                  </a:lnTo>
                  <a:lnTo>
                    <a:pt x="24271" y="248749"/>
                  </a:lnTo>
                  <a:lnTo>
                    <a:pt x="39985" y="261730"/>
                  </a:lnTo>
                  <a:lnTo>
                    <a:pt x="49089" y="264490"/>
                  </a:lnTo>
                  <a:lnTo>
                    <a:pt x="68563" y="264437"/>
                  </a:lnTo>
                  <a:lnTo>
                    <a:pt x="85797" y="257394"/>
                  </a:lnTo>
                  <a:lnTo>
                    <a:pt x="93668" y="252240"/>
                  </a:lnTo>
                  <a:lnTo>
                    <a:pt x="105533" y="237156"/>
                  </a:lnTo>
                  <a:lnTo>
                    <a:pt x="126448" y="181426"/>
                  </a:lnTo>
                  <a:lnTo>
                    <a:pt x="137776" y="134055"/>
                  </a:lnTo>
                  <a:lnTo>
                    <a:pt x="139565" y="116778"/>
                  </a:lnTo>
                  <a:lnTo>
                    <a:pt x="146397" y="166643"/>
                  </a:lnTo>
                  <a:lnTo>
                    <a:pt x="160087" y="218482"/>
                  </a:lnTo>
                  <a:lnTo>
                    <a:pt x="171318" y="240869"/>
                  </a:lnTo>
                  <a:lnTo>
                    <a:pt x="187228" y="256278"/>
                  </a:lnTo>
                  <a:lnTo>
                    <a:pt x="196384" y="262025"/>
                  </a:lnTo>
                  <a:lnTo>
                    <a:pt x="204828" y="264686"/>
                  </a:lnTo>
                  <a:lnTo>
                    <a:pt x="235753" y="26299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5843749" y="1474896"/>
              <a:ext cx="168024" cy="189628"/>
            </a:xfrm>
            <a:custGeom>
              <a:avLst/>
              <a:gdLst/>
              <a:ahLst/>
              <a:cxnLst/>
              <a:rect l="0" t="0" r="0" b="0"/>
              <a:pathLst>
                <a:path w="168024" h="189628">
                  <a:moveTo>
                    <a:pt x="10095" y="20150"/>
                  </a:moveTo>
                  <a:lnTo>
                    <a:pt x="1762" y="57628"/>
                  </a:lnTo>
                  <a:lnTo>
                    <a:pt x="0" y="109052"/>
                  </a:lnTo>
                  <a:lnTo>
                    <a:pt x="8058" y="163100"/>
                  </a:lnTo>
                  <a:lnTo>
                    <a:pt x="14259" y="186629"/>
                  </a:lnTo>
                  <a:lnTo>
                    <a:pt x="16380" y="189627"/>
                  </a:lnTo>
                  <a:lnTo>
                    <a:pt x="17795" y="186947"/>
                  </a:lnTo>
                  <a:lnTo>
                    <a:pt x="20251" y="135312"/>
                  </a:lnTo>
                  <a:lnTo>
                    <a:pt x="20550" y="74397"/>
                  </a:lnTo>
                  <a:lnTo>
                    <a:pt x="22930" y="46599"/>
                  </a:lnTo>
                  <a:lnTo>
                    <a:pt x="31787" y="22547"/>
                  </a:lnTo>
                  <a:lnTo>
                    <a:pt x="49762" y="6397"/>
                  </a:lnTo>
                  <a:lnTo>
                    <a:pt x="61106" y="453"/>
                  </a:lnTo>
                  <a:lnTo>
                    <a:pt x="72179" y="0"/>
                  </a:lnTo>
                  <a:lnTo>
                    <a:pt x="93840" y="8855"/>
                  </a:lnTo>
                  <a:lnTo>
                    <a:pt x="120176" y="33571"/>
                  </a:lnTo>
                  <a:lnTo>
                    <a:pt x="148867" y="81770"/>
                  </a:lnTo>
                  <a:lnTo>
                    <a:pt x="163892" y="136350"/>
                  </a:lnTo>
                  <a:lnTo>
                    <a:pt x="168023" y="18860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6049998" y="1280113"/>
              <a:ext cx="172345" cy="405156"/>
            </a:xfrm>
            <a:custGeom>
              <a:avLst/>
              <a:gdLst/>
              <a:ahLst/>
              <a:cxnLst/>
              <a:rect l="0" t="0" r="0" b="0"/>
              <a:pathLst>
                <a:path w="172345" h="405156">
                  <a:moveTo>
                    <a:pt x="140758" y="267576"/>
                  </a:moveTo>
                  <a:lnTo>
                    <a:pt x="120515" y="223613"/>
                  </a:lnTo>
                  <a:lnTo>
                    <a:pt x="104855" y="209822"/>
                  </a:lnTo>
                  <a:lnTo>
                    <a:pt x="95766" y="204507"/>
                  </a:lnTo>
                  <a:lnTo>
                    <a:pt x="73189" y="201720"/>
                  </a:lnTo>
                  <a:lnTo>
                    <a:pt x="49896" y="205551"/>
                  </a:lnTo>
                  <a:lnTo>
                    <a:pt x="31745" y="215053"/>
                  </a:lnTo>
                  <a:lnTo>
                    <a:pt x="18998" y="233314"/>
                  </a:lnTo>
                  <a:lnTo>
                    <a:pt x="1283" y="283165"/>
                  </a:lnTo>
                  <a:lnTo>
                    <a:pt x="0" y="307260"/>
                  </a:lnTo>
                  <a:lnTo>
                    <a:pt x="11781" y="362012"/>
                  </a:lnTo>
                  <a:lnTo>
                    <a:pt x="18314" y="383247"/>
                  </a:lnTo>
                  <a:lnTo>
                    <a:pt x="25204" y="391483"/>
                  </a:lnTo>
                  <a:lnTo>
                    <a:pt x="45336" y="403754"/>
                  </a:lnTo>
                  <a:lnTo>
                    <a:pt x="56087" y="405155"/>
                  </a:lnTo>
                  <a:lnTo>
                    <a:pt x="77390" y="400472"/>
                  </a:lnTo>
                  <a:lnTo>
                    <a:pt x="95437" y="384352"/>
                  </a:lnTo>
                  <a:lnTo>
                    <a:pt x="110087" y="360421"/>
                  </a:lnTo>
                  <a:lnTo>
                    <a:pt x="129024" y="297397"/>
                  </a:lnTo>
                  <a:lnTo>
                    <a:pt x="144029" y="234212"/>
                  </a:lnTo>
                  <a:lnTo>
                    <a:pt x="149136" y="179701"/>
                  </a:lnTo>
                  <a:lnTo>
                    <a:pt x="156928" y="121276"/>
                  </a:lnTo>
                  <a:lnTo>
                    <a:pt x="152747" y="58956"/>
                  </a:lnTo>
                  <a:lnTo>
                    <a:pt x="145986" y="6828"/>
                  </a:lnTo>
                  <a:lnTo>
                    <a:pt x="141904" y="1327"/>
                  </a:lnTo>
                  <a:lnTo>
                    <a:pt x="136842" y="0"/>
                  </a:lnTo>
                  <a:lnTo>
                    <a:pt x="131128" y="1454"/>
                  </a:lnTo>
                  <a:lnTo>
                    <a:pt x="127319" y="9443"/>
                  </a:lnTo>
                  <a:lnTo>
                    <a:pt x="121206" y="69577"/>
                  </a:lnTo>
                  <a:lnTo>
                    <a:pt x="120147" y="120782"/>
                  </a:lnTo>
                  <a:lnTo>
                    <a:pt x="119833" y="176118"/>
                  </a:lnTo>
                  <a:lnTo>
                    <a:pt x="122860" y="227609"/>
                  </a:lnTo>
                  <a:lnTo>
                    <a:pt x="131166" y="274451"/>
                  </a:lnTo>
                  <a:lnTo>
                    <a:pt x="144452" y="336394"/>
                  </a:lnTo>
                  <a:lnTo>
                    <a:pt x="158342" y="378915"/>
                  </a:lnTo>
                  <a:lnTo>
                    <a:pt x="172344" y="39391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6527919" y="1358176"/>
              <a:ext cx="20807" cy="347441"/>
            </a:xfrm>
            <a:custGeom>
              <a:avLst/>
              <a:gdLst/>
              <a:ahLst/>
              <a:cxnLst/>
              <a:rect l="0" t="0" r="0" b="0"/>
              <a:pathLst>
                <a:path w="20807" h="347441">
                  <a:moveTo>
                    <a:pt x="20806" y="0"/>
                  </a:moveTo>
                  <a:lnTo>
                    <a:pt x="9354" y="60383"/>
                  </a:lnTo>
                  <a:lnTo>
                    <a:pt x="2595" y="118107"/>
                  </a:lnTo>
                  <a:lnTo>
                    <a:pt x="593" y="179664"/>
                  </a:lnTo>
                  <a:lnTo>
                    <a:pt x="0" y="239237"/>
                  </a:lnTo>
                  <a:lnTo>
                    <a:pt x="5388" y="300590"/>
                  </a:lnTo>
                  <a:lnTo>
                    <a:pt x="10278" y="3474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6401326" y="1473989"/>
              <a:ext cx="231628" cy="42115"/>
            </a:xfrm>
            <a:custGeom>
              <a:avLst/>
              <a:gdLst/>
              <a:ahLst/>
              <a:cxnLst/>
              <a:rect l="0" t="0" r="0" b="0"/>
              <a:pathLst>
                <a:path w="231628" h="42115">
                  <a:moveTo>
                    <a:pt x="231627" y="0"/>
                  </a:moveTo>
                  <a:lnTo>
                    <a:pt x="178599" y="14654"/>
                  </a:lnTo>
                  <a:lnTo>
                    <a:pt x="128388" y="27028"/>
                  </a:lnTo>
                  <a:lnTo>
                    <a:pt x="73410" y="33805"/>
                  </a:lnTo>
                  <a:lnTo>
                    <a:pt x="34619" y="39652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6633146" y="1284476"/>
              <a:ext cx="285829" cy="413646"/>
            </a:xfrm>
            <a:custGeom>
              <a:avLst/>
              <a:gdLst/>
              <a:ahLst/>
              <a:cxnLst/>
              <a:rect l="0" t="0" r="0" b="0"/>
              <a:pathLst>
                <a:path w="285829" h="413646">
                  <a:moveTo>
                    <a:pt x="10336" y="0"/>
                  </a:moveTo>
                  <a:lnTo>
                    <a:pt x="2002" y="48931"/>
                  </a:lnTo>
                  <a:lnTo>
                    <a:pt x="457" y="99896"/>
                  </a:lnTo>
                  <a:lnTo>
                    <a:pt x="0" y="153211"/>
                  </a:lnTo>
                  <a:lnTo>
                    <a:pt x="5434" y="207559"/>
                  </a:lnTo>
                  <a:lnTo>
                    <a:pt x="8884" y="258031"/>
                  </a:lnTo>
                  <a:lnTo>
                    <a:pt x="15495" y="311850"/>
                  </a:lnTo>
                  <a:lnTo>
                    <a:pt x="19273" y="364841"/>
                  </a:lnTo>
                  <a:lnTo>
                    <a:pt x="14804" y="406409"/>
                  </a:lnTo>
                  <a:lnTo>
                    <a:pt x="13314" y="410149"/>
                  </a:lnTo>
                  <a:lnTo>
                    <a:pt x="12322" y="407964"/>
                  </a:lnTo>
                  <a:lnTo>
                    <a:pt x="11767" y="357187"/>
                  </a:lnTo>
                  <a:lnTo>
                    <a:pt x="18721" y="296377"/>
                  </a:lnTo>
                  <a:lnTo>
                    <a:pt x="22251" y="268594"/>
                  </a:lnTo>
                  <a:lnTo>
                    <a:pt x="31620" y="244547"/>
                  </a:lnTo>
                  <a:lnTo>
                    <a:pt x="46702" y="228401"/>
                  </a:lnTo>
                  <a:lnTo>
                    <a:pt x="55637" y="222457"/>
                  </a:lnTo>
                  <a:lnTo>
                    <a:pt x="63933" y="220835"/>
                  </a:lnTo>
                  <a:lnTo>
                    <a:pt x="71804" y="222092"/>
                  </a:lnTo>
                  <a:lnTo>
                    <a:pt x="79390" y="225271"/>
                  </a:lnTo>
                  <a:lnTo>
                    <a:pt x="94059" y="241280"/>
                  </a:lnTo>
                  <a:lnTo>
                    <a:pt x="112352" y="276601"/>
                  </a:lnTo>
                  <a:lnTo>
                    <a:pt x="131568" y="337072"/>
                  </a:lnTo>
                  <a:lnTo>
                    <a:pt x="135668" y="390279"/>
                  </a:lnTo>
                  <a:lnTo>
                    <a:pt x="137399" y="409764"/>
                  </a:lnTo>
                  <a:lnTo>
                    <a:pt x="139498" y="410046"/>
                  </a:lnTo>
                  <a:lnTo>
                    <a:pt x="144951" y="401002"/>
                  </a:lnTo>
                  <a:lnTo>
                    <a:pt x="173269" y="347767"/>
                  </a:lnTo>
                  <a:lnTo>
                    <a:pt x="186476" y="331598"/>
                  </a:lnTo>
                  <a:lnTo>
                    <a:pt x="242637" y="296994"/>
                  </a:lnTo>
                  <a:lnTo>
                    <a:pt x="268159" y="276861"/>
                  </a:lnTo>
                  <a:lnTo>
                    <a:pt x="284949" y="250489"/>
                  </a:lnTo>
                  <a:lnTo>
                    <a:pt x="285828" y="240692"/>
                  </a:lnTo>
                  <a:lnTo>
                    <a:pt x="280566" y="220448"/>
                  </a:lnTo>
                  <a:lnTo>
                    <a:pt x="267308" y="205992"/>
                  </a:lnTo>
                  <a:lnTo>
                    <a:pt x="258860" y="200499"/>
                  </a:lnTo>
                  <a:lnTo>
                    <a:pt x="224612" y="192768"/>
                  </a:lnTo>
                  <a:lnTo>
                    <a:pt x="204616" y="197199"/>
                  </a:lnTo>
                  <a:lnTo>
                    <a:pt x="196008" y="201656"/>
                  </a:lnTo>
                  <a:lnTo>
                    <a:pt x="172714" y="230286"/>
                  </a:lnTo>
                  <a:lnTo>
                    <a:pt x="148254" y="284093"/>
                  </a:lnTo>
                  <a:lnTo>
                    <a:pt x="144396" y="294680"/>
                  </a:lnTo>
                  <a:lnTo>
                    <a:pt x="144554" y="331938"/>
                  </a:lnTo>
                  <a:lnTo>
                    <a:pt x="152009" y="367024"/>
                  </a:lnTo>
                  <a:lnTo>
                    <a:pt x="167217" y="394057"/>
                  </a:lnTo>
                  <a:lnTo>
                    <a:pt x="183006" y="406374"/>
                  </a:lnTo>
                  <a:lnTo>
                    <a:pt x="192130" y="411296"/>
                  </a:lnTo>
                  <a:lnTo>
                    <a:pt x="214746" y="413645"/>
                  </a:lnTo>
                  <a:lnTo>
                    <a:pt x="273548" y="4106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7174934" y="1471720"/>
              <a:ext cx="205543" cy="263264"/>
            </a:xfrm>
            <a:custGeom>
              <a:avLst/>
              <a:gdLst/>
              <a:ahLst/>
              <a:cxnLst/>
              <a:rect l="0" t="0" r="0" b="0"/>
              <a:pathLst>
                <a:path w="205543" h="263264">
                  <a:moveTo>
                    <a:pt x="152900" y="139140"/>
                  </a:moveTo>
                  <a:lnTo>
                    <a:pt x="134942" y="84095"/>
                  </a:lnTo>
                  <a:lnTo>
                    <a:pt x="112162" y="24627"/>
                  </a:lnTo>
                  <a:lnTo>
                    <a:pt x="96190" y="9087"/>
                  </a:lnTo>
                  <a:lnTo>
                    <a:pt x="87017" y="3305"/>
                  </a:lnTo>
                  <a:lnTo>
                    <a:pt x="67467" y="0"/>
                  </a:lnTo>
                  <a:lnTo>
                    <a:pt x="57340" y="756"/>
                  </a:lnTo>
                  <a:lnTo>
                    <a:pt x="39848" y="10955"/>
                  </a:lnTo>
                  <a:lnTo>
                    <a:pt x="25446" y="28357"/>
                  </a:lnTo>
                  <a:lnTo>
                    <a:pt x="11931" y="64461"/>
                  </a:lnTo>
                  <a:lnTo>
                    <a:pt x="3651" y="118583"/>
                  </a:lnTo>
                  <a:lnTo>
                    <a:pt x="0" y="145211"/>
                  </a:lnTo>
                  <a:lnTo>
                    <a:pt x="7188" y="197141"/>
                  </a:lnTo>
                  <a:lnTo>
                    <a:pt x="19872" y="251852"/>
                  </a:lnTo>
                  <a:lnTo>
                    <a:pt x="26780" y="258735"/>
                  </a:lnTo>
                  <a:lnTo>
                    <a:pt x="36065" y="262154"/>
                  </a:lnTo>
                  <a:lnTo>
                    <a:pt x="46934" y="263263"/>
                  </a:lnTo>
                  <a:lnTo>
                    <a:pt x="56519" y="260493"/>
                  </a:lnTo>
                  <a:lnTo>
                    <a:pt x="73410" y="248057"/>
                  </a:lnTo>
                  <a:lnTo>
                    <a:pt x="85595" y="227711"/>
                  </a:lnTo>
                  <a:lnTo>
                    <a:pt x="106732" y="170128"/>
                  </a:lnTo>
                  <a:lnTo>
                    <a:pt x="114053" y="144333"/>
                  </a:lnTo>
                  <a:lnTo>
                    <a:pt x="116474" y="140263"/>
                  </a:lnTo>
                  <a:lnTo>
                    <a:pt x="118087" y="142228"/>
                  </a:lnTo>
                  <a:lnTo>
                    <a:pt x="126266" y="173415"/>
                  </a:lnTo>
                  <a:lnTo>
                    <a:pt x="147552" y="212201"/>
                  </a:lnTo>
                  <a:lnTo>
                    <a:pt x="160662" y="228543"/>
                  </a:lnTo>
                  <a:lnTo>
                    <a:pt x="205542" y="25495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7374887" y="1486469"/>
              <a:ext cx="157533" cy="240205"/>
            </a:xfrm>
            <a:custGeom>
              <a:avLst/>
              <a:gdLst/>
              <a:ahLst/>
              <a:cxnLst/>
              <a:rect l="0" t="0" r="0" b="0"/>
              <a:pathLst>
                <a:path w="157533" h="240205">
                  <a:moveTo>
                    <a:pt x="5589" y="40163"/>
                  </a:moveTo>
                  <a:lnTo>
                    <a:pt x="0" y="56930"/>
                  </a:lnTo>
                  <a:lnTo>
                    <a:pt x="4044" y="118728"/>
                  </a:lnTo>
                  <a:lnTo>
                    <a:pt x="10873" y="179424"/>
                  </a:lnTo>
                  <a:lnTo>
                    <a:pt x="21148" y="221049"/>
                  </a:lnTo>
                  <a:lnTo>
                    <a:pt x="20641" y="220415"/>
                  </a:lnTo>
                  <a:lnTo>
                    <a:pt x="19133" y="216483"/>
                  </a:lnTo>
                  <a:lnTo>
                    <a:pt x="15544" y="168145"/>
                  </a:lnTo>
                  <a:lnTo>
                    <a:pt x="11021" y="105391"/>
                  </a:lnTo>
                  <a:lnTo>
                    <a:pt x="20701" y="47588"/>
                  </a:lnTo>
                  <a:lnTo>
                    <a:pt x="36063" y="10777"/>
                  </a:lnTo>
                  <a:lnTo>
                    <a:pt x="44622" y="4195"/>
                  </a:lnTo>
                  <a:lnTo>
                    <a:pt x="66611" y="0"/>
                  </a:lnTo>
                  <a:lnTo>
                    <a:pt x="76686" y="2859"/>
                  </a:lnTo>
                  <a:lnTo>
                    <a:pt x="94119" y="15395"/>
                  </a:lnTo>
                  <a:lnTo>
                    <a:pt x="117089" y="47772"/>
                  </a:lnTo>
                  <a:lnTo>
                    <a:pt x="137405" y="109040"/>
                  </a:lnTo>
                  <a:lnTo>
                    <a:pt x="152683" y="171228"/>
                  </a:lnTo>
                  <a:lnTo>
                    <a:pt x="157532" y="195510"/>
                  </a:lnTo>
                  <a:lnTo>
                    <a:pt x="152989" y="24020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7538404" y="1481745"/>
              <a:ext cx="196598" cy="252483"/>
            </a:xfrm>
            <a:custGeom>
              <a:avLst/>
              <a:gdLst/>
              <a:ahLst/>
              <a:cxnLst/>
              <a:rect l="0" t="0" r="0" b="0"/>
              <a:pathLst>
                <a:path w="196598" h="252483">
                  <a:moveTo>
                    <a:pt x="147399" y="13301"/>
                  </a:moveTo>
                  <a:lnTo>
                    <a:pt x="136221" y="2123"/>
                  </a:lnTo>
                  <a:lnTo>
                    <a:pt x="129418" y="0"/>
                  </a:lnTo>
                  <a:lnTo>
                    <a:pt x="103077" y="2601"/>
                  </a:lnTo>
                  <a:lnTo>
                    <a:pt x="62735" y="17080"/>
                  </a:lnTo>
                  <a:lnTo>
                    <a:pt x="43090" y="30188"/>
                  </a:lnTo>
                  <a:lnTo>
                    <a:pt x="26560" y="47713"/>
                  </a:lnTo>
                  <a:lnTo>
                    <a:pt x="22386" y="57299"/>
                  </a:lnTo>
                  <a:lnTo>
                    <a:pt x="20867" y="77310"/>
                  </a:lnTo>
                  <a:lnTo>
                    <a:pt x="27212" y="94782"/>
                  </a:lnTo>
                  <a:lnTo>
                    <a:pt x="32179" y="102717"/>
                  </a:lnTo>
                  <a:lnTo>
                    <a:pt x="40170" y="108006"/>
                  </a:lnTo>
                  <a:lnTo>
                    <a:pt x="94269" y="122782"/>
                  </a:lnTo>
                  <a:lnTo>
                    <a:pt x="155668" y="139734"/>
                  </a:lnTo>
                  <a:lnTo>
                    <a:pt x="166949" y="143213"/>
                  </a:lnTo>
                  <a:lnTo>
                    <a:pt x="175641" y="149042"/>
                  </a:lnTo>
                  <a:lnTo>
                    <a:pt x="188417" y="164878"/>
                  </a:lnTo>
                  <a:lnTo>
                    <a:pt x="196597" y="199113"/>
                  </a:lnTo>
                  <a:lnTo>
                    <a:pt x="192272" y="219106"/>
                  </a:lnTo>
                  <a:lnTo>
                    <a:pt x="187843" y="227714"/>
                  </a:lnTo>
                  <a:lnTo>
                    <a:pt x="173563" y="240397"/>
                  </a:lnTo>
                  <a:lnTo>
                    <a:pt x="164842" y="245417"/>
                  </a:lnTo>
                  <a:lnTo>
                    <a:pt x="124622" y="252482"/>
                  </a:lnTo>
                  <a:lnTo>
                    <a:pt x="75439" y="246464"/>
                  </a:lnTo>
                  <a:lnTo>
                    <a:pt x="31929" y="230890"/>
                  </a:lnTo>
                  <a:lnTo>
                    <a:pt x="0" y="2133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7739909" y="1547689"/>
              <a:ext cx="228285" cy="189657"/>
            </a:xfrm>
            <a:custGeom>
              <a:avLst/>
              <a:gdLst/>
              <a:ahLst/>
              <a:cxnLst/>
              <a:rect l="0" t="0" r="0" b="0"/>
              <a:pathLst>
                <a:path w="228285" h="189657">
                  <a:moveTo>
                    <a:pt x="9065" y="31585"/>
                  </a:moveTo>
                  <a:lnTo>
                    <a:pt x="0" y="90202"/>
                  </a:lnTo>
                  <a:lnTo>
                    <a:pt x="4560" y="130582"/>
                  </a:lnTo>
                  <a:lnTo>
                    <a:pt x="13301" y="152013"/>
                  </a:lnTo>
                  <a:lnTo>
                    <a:pt x="18908" y="161003"/>
                  </a:lnTo>
                  <a:lnTo>
                    <a:pt x="27325" y="165827"/>
                  </a:lnTo>
                  <a:lnTo>
                    <a:pt x="49156" y="168067"/>
                  </a:lnTo>
                  <a:lnTo>
                    <a:pt x="59189" y="164687"/>
                  </a:lnTo>
                  <a:lnTo>
                    <a:pt x="76576" y="151573"/>
                  </a:lnTo>
                  <a:lnTo>
                    <a:pt x="85863" y="130926"/>
                  </a:lnTo>
                  <a:lnTo>
                    <a:pt x="98380" y="74303"/>
                  </a:lnTo>
                  <a:lnTo>
                    <a:pt x="96490" y="50481"/>
                  </a:lnTo>
                  <a:lnTo>
                    <a:pt x="111429" y="103497"/>
                  </a:lnTo>
                  <a:lnTo>
                    <a:pt x="134054" y="157692"/>
                  </a:lnTo>
                  <a:lnTo>
                    <a:pt x="153593" y="183854"/>
                  </a:lnTo>
                  <a:lnTo>
                    <a:pt x="161569" y="188080"/>
                  </a:lnTo>
                  <a:lnTo>
                    <a:pt x="179790" y="189656"/>
                  </a:lnTo>
                  <a:lnTo>
                    <a:pt x="188393" y="186098"/>
                  </a:lnTo>
                  <a:lnTo>
                    <a:pt x="204189" y="172787"/>
                  </a:lnTo>
                  <a:lnTo>
                    <a:pt x="220648" y="139974"/>
                  </a:lnTo>
                  <a:lnTo>
                    <a:pt x="228284" y="86964"/>
                  </a:lnTo>
                  <a:lnTo>
                    <a:pt x="226672" y="34552"/>
                  </a:lnTo>
                  <a:lnTo>
                    <a:pt x="21963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8029540" y="1566126"/>
              <a:ext cx="130047" cy="189129"/>
            </a:xfrm>
            <a:custGeom>
              <a:avLst/>
              <a:gdLst/>
              <a:ahLst/>
              <a:cxnLst/>
              <a:rect l="0" t="0" r="0" b="0"/>
              <a:pathLst>
                <a:path w="130047" h="189129">
                  <a:moveTo>
                    <a:pt x="14233" y="65791"/>
                  </a:moveTo>
                  <a:lnTo>
                    <a:pt x="31000" y="76969"/>
                  </a:lnTo>
                  <a:lnTo>
                    <a:pt x="51710" y="79338"/>
                  </a:lnTo>
                  <a:lnTo>
                    <a:pt x="97546" y="71326"/>
                  </a:lnTo>
                  <a:lnTo>
                    <a:pt x="106040" y="65972"/>
                  </a:lnTo>
                  <a:lnTo>
                    <a:pt x="118596" y="50663"/>
                  </a:lnTo>
                  <a:lnTo>
                    <a:pt x="121838" y="32161"/>
                  </a:lnTo>
                  <a:lnTo>
                    <a:pt x="121064" y="22314"/>
                  </a:lnTo>
                  <a:lnTo>
                    <a:pt x="117040" y="14580"/>
                  </a:lnTo>
                  <a:lnTo>
                    <a:pt x="103209" y="2866"/>
                  </a:lnTo>
                  <a:lnTo>
                    <a:pt x="82243" y="0"/>
                  </a:lnTo>
                  <a:lnTo>
                    <a:pt x="58498" y="3795"/>
                  </a:lnTo>
                  <a:lnTo>
                    <a:pt x="36246" y="13281"/>
                  </a:lnTo>
                  <a:lnTo>
                    <a:pt x="20897" y="28415"/>
                  </a:lnTo>
                  <a:lnTo>
                    <a:pt x="1511" y="66727"/>
                  </a:lnTo>
                  <a:lnTo>
                    <a:pt x="0" y="87263"/>
                  </a:lnTo>
                  <a:lnTo>
                    <a:pt x="8562" y="134633"/>
                  </a:lnTo>
                  <a:lnTo>
                    <a:pt x="23731" y="164047"/>
                  </a:lnTo>
                  <a:lnTo>
                    <a:pt x="39511" y="176921"/>
                  </a:lnTo>
                  <a:lnTo>
                    <a:pt x="59393" y="185372"/>
                  </a:lnTo>
                  <a:lnTo>
                    <a:pt x="83827" y="189128"/>
                  </a:lnTo>
                  <a:lnTo>
                    <a:pt x="104045" y="184558"/>
                  </a:lnTo>
                  <a:lnTo>
                    <a:pt x="130046" y="17107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8207526" y="1549118"/>
              <a:ext cx="173159" cy="212385"/>
            </a:xfrm>
            <a:custGeom>
              <a:avLst/>
              <a:gdLst/>
              <a:ahLst/>
              <a:cxnLst/>
              <a:rect l="0" t="0" r="0" b="0"/>
              <a:pathLst>
                <a:path w="173159" h="212385">
                  <a:moveTo>
                    <a:pt x="4702" y="82799"/>
                  </a:moveTo>
                  <a:lnTo>
                    <a:pt x="13767" y="141416"/>
                  </a:lnTo>
                  <a:lnTo>
                    <a:pt x="34824" y="198012"/>
                  </a:lnTo>
                  <a:lnTo>
                    <a:pt x="40317" y="212384"/>
                  </a:lnTo>
                  <a:lnTo>
                    <a:pt x="21859" y="149803"/>
                  </a:lnTo>
                  <a:lnTo>
                    <a:pt x="8134" y="97377"/>
                  </a:lnTo>
                  <a:lnTo>
                    <a:pt x="0" y="62942"/>
                  </a:lnTo>
                  <a:lnTo>
                    <a:pt x="1832" y="41218"/>
                  </a:lnTo>
                  <a:lnTo>
                    <a:pt x="7468" y="31682"/>
                  </a:lnTo>
                  <a:lnTo>
                    <a:pt x="26209" y="14846"/>
                  </a:lnTo>
                  <a:lnTo>
                    <a:pt x="50135" y="5804"/>
                  </a:lnTo>
                  <a:lnTo>
                    <a:pt x="109212" y="0"/>
                  </a:lnTo>
                  <a:lnTo>
                    <a:pt x="162311" y="7092"/>
                  </a:lnTo>
                  <a:lnTo>
                    <a:pt x="173158" y="90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8582921" y="1610860"/>
              <a:ext cx="249371" cy="179511"/>
            </a:xfrm>
            <a:custGeom>
              <a:avLst/>
              <a:gdLst/>
              <a:ahLst/>
              <a:cxnLst/>
              <a:rect l="0" t="0" r="0" b="0"/>
              <a:pathLst>
                <a:path w="249371" h="179511">
                  <a:moveTo>
                    <a:pt x="8332" y="31585"/>
                  </a:moveTo>
                  <a:lnTo>
                    <a:pt x="0" y="69063"/>
                  </a:lnTo>
                  <a:lnTo>
                    <a:pt x="1574" y="103911"/>
                  </a:lnTo>
                  <a:lnTo>
                    <a:pt x="12586" y="147127"/>
                  </a:lnTo>
                  <a:lnTo>
                    <a:pt x="25431" y="165216"/>
                  </a:lnTo>
                  <a:lnTo>
                    <a:pt x="33770" y="173315"/>
                  </a:lnTo>
                  <a:lnTo>
                    <a:pt x="42838" y="177544"/>
                  </a:lnTo>
                  <a:lnTo>
                    <a:pt x="62273" y="179124"/>
                  </a:lnTo>
                  <a:lnTo>
                    <a:pt x="71199" y="175568"/>
                  </a:lnTo>
                  <a:lnTo>
                    <a:pt x="109606" y="140623"/>
                  </a:lnTo>
                  <a:lnTo>
                    <a:pt x="125428" y="113806"/>
                  </a:lnTo>
                  <a:lnTo>
                    <a:pt x="127445" y="93864"/>
                  </a:lnTo>
                  <a:lnTo>
                    <a:pt x="125612" y="81491"/>
                  </a:lnTo>
                  <a:lnTo>
                    <a:pt x="124798" y="91590"/>
                  </a:lnTo>
                  <a:lnTo>
                    <a:pt x="135518" y="123584"/>
                  </a:lnTo>
                  <a:lnTo>
                    <a:pt x="160101" y="159505"/>
                  </a:lnTo>
                  <a:lnTo>
                    <a:pt x="173661" y="174616"/>
                  </a:lnTo>
                  <a:lnTo>
                    <a:pt x="182892" y="178412"/>
                  </a:lnTo>
                  <a:lnTo>
                    <a:pt x="205628" y="179510"/>
                  </a:lnTo>
                  <a:lnTo>
                    <a:pt x="214732" y="175825"/>
                  </a:lnTo>
                  <a:lnTo>
                    <a:pt x="227967" y="162372"/>
                  </a:lnTo>
                  <a:lnTo>
                    <a:pt x="241996" y="135068"/>
                  </a:lnTo>
                  <a:lnTo>
                    <a:pt x="249370" y="72537"/>
                  </a:lnTo>
                  <a:lnTo>
                    <a:pt x="247036" y="34361"/>
                  </a:lnTo>
                  <a:lnTo>
                    <a:pt x="23995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8907109" y="1663502"/>
              <a:ext cx="10529" cy="157929"/>
            </a:xfrm>
            <a:custGeom>
              <a:avLst/>
              <a:gdLst/>
              <a:ahLst/>
              <a:cxnLst/>
              <a:rect l="0" t="0" r="0" b="0"/>
              <a:pathLst>
                <a:path w="10529" h="157929">
                  <a:moveTo>
                    <a:pt x="0" y="0"/>
                  </a:moveTo>
                  <a:lnTo>
                    <a:pt x="0" y="57264"/>
                  </a:lnTo>
                  <a:lnTo>
                    <a:pt x="5589" y="118156"/>
                  </a:lnTo>
                  <a:lnTo>
                    <a:pt x="10528" y="1579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8896580" y="151610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9012394" y="1389761"/>
              <a:ext cx="84229" cy="505369"/>
            </a:xfrm>
            <a:custGeom>
              <a:avLst/>
              <a:gdLst/>
              <a:ahLst/>
              <a:cxnLst/>
              <a:rect l="0" t="0" r="0" b="0"/>
              <a:pathLst>
                <a:path w="84229" h="505369">
                  <a:moveTo>
                    <a:pt x="0" y="0"/>
                  </a:moveTo>
                  <a:lnTo>
                    <a:pt x="3120" y="52051"/>
                  </a:lnTo>
                  <a:lnTo>
                    <a:pt x="8333" y="111349"/>
                  </a:lnTo>
                  <a:lnTo>
                    <a:pt x="12997" y="171423"/>
                  </a:lnTo>
                  <a:lnTo>
                    <a:pt x="19464" y="233643"/>
                  </a:lnTo>
                  <a:lnTo>
                    <a:pt x="27978" y="290994"/>
                  </a:lnTo>
                  <a:lnTo>
                    <a:pt x="33992" y="344263"/>
                  </a:lnTo>
                  <a:lnTo>
                    <a:pt x="46098" y="394516"/>
                  </a:lnTo>
                  <a:lnTo>
                    <a:pt x="59755" y="455569"/>
                  </a:lnTo>
                  <a:lnTo>
                    <a:pt x="70218" y="489053"/>
                  </a:lnTo>
                  <a:lnTo>
                    <a:pt x="84228" y="5053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9139169" y="1410818"/>
              <a:ext cx="62739" cy="558012"/>
            </a:xfrm>
            <a:custGeom>
              <a:avLst/>
              <a:gdLst/>
              <a:ahLst/>
              <a:cxnLst/>
              <a:rect l="0" t="0" r="0" b="0"/>
              <a:pathLst>
                <a:path w="62739" h="558012">
                  <a:moveTo>
                    <a:pt x="10095" y="0"/>
                  </a:moveTo>
                  <a:lnTo>
                    <a:pt x="1762" y="48931"/>
                  </a:lnTo>
                  <a:lnTo>
                    <a:pt x="0" y="108062"/>
                  </a:lnTo>
                  <a:lnTo>
                    <a:pt x="6888" y="164802"/>
                  </a:lnTo>
                  <a:lnTo>
                    <a:pt x="12581" y="221070"/>
                  </a:lnTo>
                  <a:lnTo>
                    <a:pt x="19035" y="277245"/>
                  </a:lnTo>
                  <a:lnTo>
                    <a:pt x="27545" y="340637"/>
                  </a:lnTo>
                  <a:lnTo>
                    <a:pt x="33559" y="399433"/>
                  </a:lnTo>
                  <a:lnTo>
                    <a:pt x="45665" y="456106"/>
                  </a:lnTo>
                  <a:lnTo>
                    <a:pt x="55859" y="509489"/>
                  </a:lnTo>
                  <a:lnTo>
                    <a:pt x="62738" y="5580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1579274" y="2214778"/>
              <a:ext cx="267138" cy="395460"/>
            </a:xfrm>
            <a:custGeom>
              <a:avLst/>
              <a:gdLst/>
              <a:ahLst/>
              <a:cxnLst/>
              <a:rect l="0" t="0" r="0" b="0"/>
              <a:pathLst>
                <a:path w="267138" h="395460">
                  <a:moveTo>
                    <a:pt x="221099" y="38320"/>
                  </a:moveTo>
                  <a:lnTo>
                    <a:pt x="186201" y="9012"/>
                  </a:lnTo>
                  <a:lnTo>
                    <a:pt x="145768" y="0"/>
                  </a:lnTo>
                  <a:lnTo>
                    <a:pt x="96514" y="5361"/>
                  </a:lnTo>
                  <a:lnTo>
                    <a:pt x="74481" y="11193"/>
                  </a:lnTo>
                  <a:lnTo>
                    <a:pt x="56109" y="23924"/>
                  </a:lnTo>
                  <a:lnTo>
                    <a:pt x="25251" y="60693"/>
                  </a:lnTo>
                  <a:lnTo>
                    <a:pt x="9302" y="91352"/>
                  </a:lnTo>
                  <a:lnTo>
                    <a:pt x="7254" y="112193"/>
                  </a:lnTo>
                  <a:lnTo>
                    <a:pt x="8345" y="122664"/>
                  </a:lnTo>
                  <a:lnTo>
                    <a:pt x="12583" y="130814"/>
                  </a:lnTo>
                  <a:lnTo>
                    <a:pt x="26649" y="142989"/>
                  </a:lnTo>
                  <a:lnTo>
                    <a:pt x="47719" y="149181"/>
                  </a:lnTo>
                  <a:lnTo>
                    <a:pt x="71512" y="150762"/>
                  </a:lnTo>
                  <a:lnTo>
                    <a:pt x="121621" y="145365"/>
                  </a:lnTo>
                  <a:lnTo>
                    <a:pt x="163938" y="147246"/>
                  </a:lnTo>
                  <a:lnTo>
                    <a:pt x="187505" y="153412"/>
                  </a:lnTo>
                  <a:lnTo>
                    <a:pt x="228111" y="176434"/>
                  </a:lnTo>
                  <a:lnTo>
                    <a:pt x="242932" y="190951"/>
                  </a:lnTo>
                  <a:lnTo>
                    <a:pt x="265900" y="239051"/>
                  </a:lnTo>
                  <a:lnTo>
                    <a:pt x="267137" y="262844"/>
                  </a:lnTo>
                  <a:lnTo>
                    <a:pt x="258398" y="316247"/>
                  </a:lnTo>
                  <a:lnTo>
                    <a:pt x="243199" y="346706"/>
                  </a:lnTo>
                  <a:lnTo>
                    <a:pt x="212699" y="370549"/>
                  </a:lnTo>
                  <a:lnTo>
                    <a:pt x="162848" y="386843"/>
                  </a:lnTo>
                  <a:lnTo>
                    <a:pt x="103623" y="393490"/>
                  </a:lnTo>
                  <a:lnTo>
                    <a:pt x="47211" y="395459"/>
                  </a:lnTo>
                  <a:lnTo>
                    <a:pt x="0" y="38576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1982284" y="2000414"/>
              <a:ext cx="39188" cy="484312"/>
            </a:xfrm>
            <a:custGeom>
              <a:avLst/>
              <a:gdLst/>
              <a:ahLst/>
              <a:cxnLst/>
              <a:rect l="0" t="0" r="0" b="0"/>
              <a:pathLst>
                <a:path w="39188" h="484312">
                  <a:moveTo>
                    <a:pt x="18130" y="0"/>
                  </a:moveTo>
                  <a:lnTo>
                    <a:pt x="6952" y="16768"/>
                  </a:lnTo>
                  <a:lnTo>
                    <a:pt x="0" y="49552"/>
                  </a:lnTo>
                  <a:lnTo>
                    <a:pt x="5792" y="107998"/>
                  </a:lnTo>
                  <a:lnTo>
                    <a:pt x="7244" y="161973"/>
                  </a:lnTo>
                  <a:lnTo>
                    <a:pt x="13085" y="214888"/>
                  </a:lnTo>
                  <a:lnTo>
                    <a:pt x="18303" y="277670"/>
                  </a:lnTo>
                  <a:lnTo>
                    <a:pt x="26267" y="331319"/>
                  </a:lnTo>
                  <a:lnTo>
                    <a:pt x="31069" y="380488"/>
                  </a:lnTo>
                  <a:lnTo>
                    <a:pt x="36782" y="432102"/>
                  </a:lnTo>
                  <a:lnTo>
                    <a:pt x="39187" y="4843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1884601" y="2232041"/>
              <a:ext cx="252685" cy="52643"/>
            </a:xfrm>
            <a:custGeom>
              <a:avLst/>
              <a:gdLst/>
              <a:ahLst/>
              <a:cxnLst/>
              <a:rect l="0" t="0" r="0" b="0"/>
              <a:pathLst>
                <a:path w="252685" h="52643">
                  <a:moveTo>
                    <a:pt x="252684" y="0"/>
                  </a:moveTo>
                  <a:lnTo>
                    <a:pt x="194067" y="14654"/>
                  </a:lnTo>
                  <a:lnTo>
                    <a:pt x="133827" y="20962"/>
                  </a:lnTo>
                  <a:lnTo>
                    <a:pt x="79467" y="32260"/>
                  </a:lnTo>
                  <a:lnTo>
                    <a:pt x="16184" y="48052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2149335" y="2303285"/>
              <a:ext cx="219577" cy="214623"/>
            </a:xfrm>
            <a:custGeom>
              <a:avLst/>
              <a:gdLst/>
              <a:ahLst/>
              <a:cxnLst/>
              <a:rect l="0" t="0" r="0" b="0"/>
              <a:pathLst>
                <a:path w="219577" h="214623">
                  <a:moveTo>
                    <a:pt x="135348" y="107741"/>
                  </a:moveTo>
                  <a:lnTo>
                    <a:pt x="116220" y="44313"/>
                  </a:lnTo>
                  <a:lnTo>
                    <a:pt x="105010" y="23398"/>
                  </a:lnTo>
                  <a:lnTo>
                    <a:pt x="89109" y="8644"/>
                  </a:lnTo>
                  <a:lnTo>
                    <a:pt x="79956" y="3072"/>
                  </a:lnTo>
                  <a:lnTo>
                    <a:pt x="57307" y="0"/>
                  </a:lnTo>
                  <a:lnTo>
                    <a:pt x="44716" y="818"/>
                  </a:lnTo>
                  <a:lnTo>
                    <a:pt x="24488" y="11087"/>
                  </a:lnTo>
                  <a:lnTo>
                    <a:pt x="15818" y="18738"/>
                  </a:lnTo>
                  <a:lnTo>
                    <a:pt x="6185" y="39718"/>
                  </a:lnTo>
                  <a:lnTo>
                    <a:pt x="0" y="91314"/>
                  </a:lnTo>
                  <a:lnTo>
                    <a:pt x="4518" y="132639"/>
                  </a:lnTo>
                  <a:lnTo>
                    <a:pt x="18855" y="168930"/>
                  </a:lnTo>
                  <a:lnTo>
                    <a:pt x="37921" y="196321"/>
                  </a:lnTo>
                  <a:lnTo>
                    <a:pt x="63977" y="213665"/>
                  </a:lnTo>
                  <a:lnTo>
                    <a:pt x="72560" y="214622"/>
                  </a:lnTo>
                  <a:lnTo>
                    <a:pt x="88335" y="209446"/>
                  </a:lnTo>
                  <a:lnTo>
                    <a:pt x="110370" y="187788"/>
                  </a:lnTo>
                  <a:lnTo>
                    <a:pt x="126128" y="153555"/>
                  </a:lnTo>
                  <a:lnTo>
                    <a:pt x="134697" y="109425"/>
                  </a:lnTo>
                  <a:lnTo>
                    <a:pt x="137254" y="111203"/>
                  </a:lnTo>
                  <a:lnTo>
                    <a:pt x="155487" y="150527"/>
                  </a:lnTo>
                  <a:lnTo>
                    <a:pt x="210780" y="196092"/>
                  </a:lnTo>
                  <a:lnTo>
                    <a:pt x="219576" y="2024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2368911" y="2337326"/>
              <a:ext cx="63172" cy="94757"/>
            </a:xfrm>
            <a:custGeom>
              <a:avLst/>
              <a:gdLst/>
              <a:ahLst/>
              <a:cxnLst/>
              <a:rect l="0" t="0" r="0" b="0"/>
              <a:pathLst>
                <a:path w="63172" h="94757">
                  <a:moveTo>
                    <a:pt x="0" y="0"/>
                  </a:moveTo>
                  <a:lnTo>
                    <a:pt x="29309" y="47438"/>
                  </a:lnTo>
                  <a:lnTo>
                    <a:pt x="57095" y="80885"/>
                  </a:lnTo>
                  <a:lnTo>
                    <a:pt x="63171" y="947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2337326" y="2284683"/>
              <a:ext cx="178985" cy="463255"/>
            </a:xfrm>
            <a:custGeom>
              <a:avLst/>
              <a:gdLst/>
              <a:ahLst/>
              <a:cxnLst/>
              <a:rect l="0" t="0" r="0" b="0"/>
              <a:pathLst>
                <a:path w="178985" h="463255">
                  <a:moveTo>
                    <a:pt x="178984" y="0"/>
                  </a:moveTo>
                  <a:lnTo>
                    <a:pt x="158741" y="55142"/>
                  </a:lnTo>
                  <a:lnTo>
                    <a:pt x="139581" y="103556"/>
                  </a:lnTo>
                  <a:lnTo>
                    <a:pt x="113316" y="162742"/>
                  </a:lnTo>
                  <a:lnTo>
                    <a:pt x="91842" y="220347"/>
                  </a:lnTo>
                  <a:lnTo>
                    <a:pt x="65445" y="276762"/>
                  </a:lnTo>
                  <a:lnTo>
                    <a:pt x="45923" y="335924"/>
                  </a:lnTo>
                  <a:lnTo>
                    <a:pt x="28115" y="389425"/>
                  </a:lnTo>
                  <a:lnTo>
                    <a:pt x="10534" y="439061"/>
                  </a:lnTo>
                  <a:lnTo>
                    <a:pt x="0" y="4632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2917938" y="2074114"/>
              <a:ext cx="19513" cy="336913"/>
            </a:xfrm>
            <a:custGeom>
              <a:avLst/>
              <a:gdLst/>
              <a:ahLst/>
              <a:cxnLst/>
              <a:rect l="0" t="0" r="0" b="0"/>
              <a:pathLst>
                <a:path w="19513" h="336913">
                  <a:moveTo>
                    <a:pt x="19512" y="0"/>
                  </a:moveTo>
                  <a:lnTo>
                    <a:pt x="4858" y="49551"/>
                  </a:lnTo>
                  <a:lnTo>
                    <a:pt x="353" y="100079"/>
                  </a:lnTo>
                  <a:lnTo>
                    <a:pt x="0" y="162055"/>
                  </a:lnTo>
                  <a:lnTo>
                    <a:pt x="6863" y="215544"/>
                  </a:lnTo>
                  <a:lnTo>
                    <a:pt x="8565" y="276153"/>
                  </a:lnTo>
                  <a:lnTo>
                    <a:pt x="8984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2790051" y="2179399"/>
              <a:ext cx="242157" cy="52643"/>
            </a:xfrm>
            <a:custGeom>
              <a:avLst/>
              <a:gdLst/>
              <a:ahLst/>
              <a:cxnLst/>
              <a:rect l="0" t="0" r="0" b="0"/>
              <a:pathLst>
                <a:path w="242157" h="52643">
                  <a:moveTo>
                    <a:pt x="242156" y="0"/>
                  </a:moveTo>
                  <a:lnTo>
                    <a:pt x="188011" y="11452"/>
                  </a:lnTo>
                  <a:lnTo>
                    <a:pt x="127476" y="19160"/>
                  </a:lnTo>
                  <a:lnTo>
                    <a:pt x="74834" y="29087"/>
                  </a:lnTo>
                  <a:lnTo>
                    <a:pt x="26827" y="42313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3055459" y="2000414"/>
              <a:ext cx="366511" cy="381579"/>
            </a:xfrm>
            <a:custGeom>
              <a:avLst/>
              <a:gdLst/>
              <a:ahLst/>
              <a:cxnLst/>
              <a:rect l="0" t="0" r="0" b="0"/>
              <a:pathLst>
                <a:path w="366511" h="381579">
                  <a:moveTo>
                    <a:pt x="8333" y="0"/>
                  </a:moveTo>
                  <a:lnTo>
                    <a:pt x="0" y="37478"/>
                  </a:lnTo>
                  <a:lnTo>
                    <a:pt x="1575" y="72326"/>
                  </a:lnTo>
                  <a:lnTo>
                    <a:pt x="12588" y="121131"/>
                  </a:lnTo>
                  <a:lnTo>
                    <a:pt x="22592" y="178740"/>
                  </a:lnTo>
                  <a:lnTo>
                    <a:pt x="36453" y="237948"/>
                  </a:lnTo>
                  <a:lnTo>
                    <a:pt x="50456" y="289677"/>
                  </a:lnTo>
                  <a:lnTo>
                    <a:pt x="57859" y="338514"/>
                  </a:lnTo>
                  <a:lnTo>
                    <a:pt x="60760" y="363361"/>
                  </a:lnTo>
                  <a:lnTo>
                    <a:pt x="63172" y="365073"/>
                  </a:lnTo>
                  <a:lnTo>
                    <a:pt x="65949" y="362705"/>
                  </a:lnTo>
                  <a:lnTo>
                    <a:pt x="73892" y="304448"/>
                  </a:lnTo>
                  <a:lnTo>
                    <a:pt x="89366" y="243426"/>
                  </a:lnTo>
                  <a:lnTo>
                    <a:pt x="112230" y="189680"/>
                  </a:lnTo>
                  <a:lnTo>
                    <a:pt x="119712" y="186115"/>
                  </a:lnTo>
                  <a:lnTo>
                    <a:pt x="128209" y="187248"/>
                  </a:lnTo>
                  <a:lnTo>
                    <a:pt x="137383" y="191512"/>
                  </a:lnTo>
                  <a:lnTo>
                    <a:pt x="153817" y="208729"/>
                  </a:lnTo>
                  <a:lnTo>
                    <a:pt x="173102" y="244730"/>
                  </a:lnTo>
                  <a:lnTo>
                    <a:pt x="195021" y="305449"/>
                  </a:lnTo>
                  <a:lnTo>
                    <a:pt x="213493" y="358686"/>
                  </a:lnTo>
                  <a:lnTo>
                    <a:pt x="215296" y="372485"/>
                  </a:lnTo>
                  <a:lnTo>
                    <a:pt x="214159" y="379345"/>
                  </a:lnTo>
                  <a:lnTo>
                    <a:pt x="211061" y="381578"/>
                  </a:lnTo>
                  <a:lnTo>
                    <a:pt x="206656" y="380727"/>
                  </a:lnTo>
                  <a:lnTo>
                    <a:pt x="204889" y="375481"/>
                  </a:lnTo>
                  <a:lnTo>
                    <a:pt x="207992" y="346910"/>
                  </a:lnTo>
                  <a:lnTo>
                    <a:pt x="217490" y="316868"/>
                  </a:lnTo>
                  <a:lnTo>
                    <a:pt x="228414" y="300317"/>
                  </a:lnTo>
                  <a:lnTo>
                    <a:pt x="244187" y="288282"/>
                  </a:lnTo>
                  <a:lnTo>
                    <a:pt x="304842" y="245284"/>
                  </a:lnTo>
                  <a:lnTo>
                    <a:pt x="352880" y="207400"/>
                  </a:lnTo>
                  <a:lnTo>
                    <a:pt x="360863" y="197928"/>
                  </a:lnTo>
                  <a:lnTo>
                    <a:pt x="365016" y="188104"/>
                  </a:lnTo>
                  <a:lnTo>
                    <a:pt x="366510" y="167830"/>
                  </a:lnTo>
                  <a:lnTo>
                    <a:pt x="361762" y="161019"/>
                  </a:lnTo>
                  <a:lnTo>
                    <a:pt x="353917" y="156479"/>
                  </a:lnTo>
                  <a:lnTo>
                    <a:pt x="344007" y="153452"/>
                  </a:lnTo>
                  <a:lnTo>
                    <a:pt x="323638" y="156329"/>
                  </a:lnTo>
                  <a:lnTo>
                    <a:pt x="302887" y="166576"/>
                  </a:lnTo>
                  <a:lnTo>
                    <a:pt x="264088" y="201750"/>
                  </a:lnTo>
                  <a:lnTo>
                    <a:pt x="256046" y="211709"/>
                  </a:lnTo>
                  <a:lnTo>
                    <a:pt x="247109" y="235253"/>
                  </a:lnTo>
                  <a:lnTo>
                    <a:pt x="244307" y="261315"/>
                  </a:lnTo>
                  <a:lnTo>
                    <a:pt x="255033" y="324516"/>
                  </a:lnTo>
                  <a:lnTo>
                    <a:pt x="267716" y="343491"/>
                  </a:lnTo>
                  <a:lnTo>
                    <a:pt x="285052" y="358553"/>
                  </a:lnTo>
                  <a:lnTo>
                    <a:pt x="304454" y="369147"/>
                  </a:lnTo>
                  <a:lnTo>
                    <a:pt x="366302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3829374" y="2095171"/>
              <a:ext cx="205809" cy="246657"/>
            </a:xfrm>
            <a:custGeom>
              <a:avLst/>
              <a:gdLst/>
              <a:ahLst/>
              <a:cxnLst/>
              <a:rect l="0" t="0" r="0" b="0"/>
              <a:pathLst>
                <a:path w="205809" h="246657">
                  <a:moveTo>
                    <a:pt x="139869" y="0"/>
                  </a:moveTo>
                  <a:lnTo>
                    <a:pt x="84728" y="14654"/>
                  </a:lnTo>
                  <a:lnTo>
                    <a:pt x="47492" y="30338"/>
                  </a:lnTo>
                  <a:lnTo>
                    <a:pt x="19821" y="49803"/>
                  </a:lnTo>
                  <a:lnTo>
                    <a:pt x="2394" y="75977"/>
                  </a:lnTo>
                  <a:lnTo>
                    <a:pt x="0" y="95769"/>
                  </a:lnTo>
                  <a:lnTo>
                    <a:pt x="999" y="105960"/>
                  </a:lnTo>
                  <a:lnTo>
                    <a:pt x="6345" y="111584"/>
                  </a:lnTo>
                  <a:lnTo>
                    <a:pt x="14588" y="114163"/>
                  </a:lnTo>
                  <a:lnTo>
                    <a:pt x="48547" y="112205"/>
                  </a:lnTo>
                  <a:lnTo>
                    <a:pt x="107532" y="106651"/>
                  </a:lnTo>
                  <a:lnTo>
                    <a:pt x="164764" y="107894"/>
                  </a:lnTo>
                  <a:lnTo>
                    <a:pt x="184469" y="116583"/>
                  </a:lnTo>
                  <a:lnTo>
                    <a:pt x="197906" y="131363"/>
                  </a:lnTo>
                  <a:lnTo>
                    <a:pt x="203127" y="140218"/>
                  </a:lnTo>
                  <a:lnTo>
                    <a:pt x="205808" y="162534"/>
                  </a:lnTo>
                  <a:lnTo>
                    <a:pt x="201931" y="185711"/>
                  </a:lnTo>
                  <a:lnTo>
                    <a:pt x="192409" y="203811"/>
                  </a:lnTo>
                  <a:lnTo>
                    <a:pt x="177258" y="216534"/>
                  </a:lnTo>
                  <a:lnTo>
                    <a:pt x="133346" y="234235"/>
                  </a:lnTo>
                  <a:lnTo>
                    <a:pt x="80782" y="246656"/>
                  </a:lnTo>
                  <a:lnTo>
                    <a:pt x="24056" y="2421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4098737" y="2130035"/>
              <a:ext cx="196890" cy="217844"/>
            </a:xfrm>
            <a:custGeom>
              <a:avLst/>
              <a:gdLst/>
              <a:ahLst/>
              <a:cxnLst/>
              <a:rect l="0" t="0" r="0" b="0"/>
              <a:pathLst>
                <a:path w="196890" h="217844">
                  <a:moveTo>
                    <a:pt x="123190" y="80949"/>
                  </a:moveTo>
                  <a:lnTo>
                    <a:pt x="108536" y="27921"/>
                  </a:lnTo>
                  <a:lnTo>
                    <a:pt x="102892" y="19861"/>
                  </a:lnTo>
                  <a:lnTo>
                    <a:pt x="87262" y="7785"/>
                  </a:lnTo>
                  <a:lnTo>
                    <a:pt x="53144" y="0"/>
                  </a:lnTo>
                  <a:lnTo>
                    <a:pt x="33177" y="4417"/>
                  </a:lnTo>
                  <a:lnTo>
                    <a:pt x="24577" y="8871"/>
                  </a:lnTo>
                  <a:lnTo>
                    <a:pt x="11902" y="26297"/>
                  </a:lnTo>
                  <a:lnTo>
                    <a:pt x="3538" y="49641"/>
                  </a:lnTo>
                  <a:lnTo>
                    <a:pt x="0" y="87920"/>
                  </a:lnTo>
                  <a:lnTo>
                    <a:pt x="11763" y="149241"/>
                  </a:lnTo>
                  <a:lnTo>
                    <a:pt x="26267" y="194525"/>
                  </a:lnTo>
                  <a:lnTo>
                    <a:pt x="37609" y="211756"/>
                  </a:lnTo>
                  <a:lnTo>
                    <a:pt x="46249" y="216117"/>
                  </a:lnTo>
                  <a:lnTo>
                    <a:pt x="68327" y="217843"/>
                  </a:lnTo>
                  <a:lnTo>
                    <a:pt x="78426" y="214325"/>
                  </a:lnTo>
                  <a:lnTo>
                    <a:pt x="95886" y="201059"/>
                  </a:lnTo>
                  <a:lnTo>
                    <a:pt x="113280" y="168270"/>
                  </a:lnTo>
                  <a:lnTo>
                    <a:pt x="128468" y="115269"/>
                  </a:lnTo>
                  <a:lnTo>
                    <a:pt x="130993" y="83059"/>
                  </a:lnTo>
                  <a:lnTo>
                    <a:pt x="129562" y="84695"/>
                  </a:lnTo>
                  <a:lnTo>
                    <a:pt x="127438" y="90466"/>
                  </a:lnTo>
                  <a:lnTo>
                    <a:pt x="128198" y="106236"/>
                  </a:lnTo>
                  <a:lnTo>
                    <a:pt x="133605" y="124943"/>
                  </a:lnTo>
                  <a:lnTo>
                    <a:pt x="156140" y="162429"/>
                  </a:lnTo>
                  <a:lnTo>
                    <a:pt x="169420" y="175654"/>
                  </a:lnTo>
                  <a:lnTo>
                    <a:pt x="196889" y="18623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4295626" y="2088302"/>
              <a:ext cx="225300" cy="227968"/>
            </a:xfrm>
            <a:custGeom>
              <a:avLst/>
              <a:gdLst/>
              <a:ahLst/>
              <a:cxnLst/>
              <a:rect l="0" t="0" r="0" b="0"/>
              <a:pathLst>
                <a:path w="225300" h="227968">
                  <a:moveTo>
                    <a:pt x="0" y="91097"/>
                  </a:moveTo>
                  <a:lnTo>
                    <a:pt x="8334" y="128575"/>
                  </a:lnTo>
                  <a:lnTo>
                    <a:pt x="15685" y="179998"/>
                  </a:lnTo>
                  <a:lnTo>
                    <a:pt x="17476" y="184289"/>
                  </a:lnTo>
                  <a:lnTo>
                    <a:pt x="18670" y="182471"/>
                  </a:lnTo>
                  <a:lnTo>
                    <a:pt x="18826" y="166802"/>
                  </a:lnTo>
                  <a:lnTo>
                    <a:pt x="15634" y="112203"/>
                  </a:lnTo>
                  <a:lnTo>
                    <a:pt x="19986" y="50422"/>
                  </a:lnTo>
                  <a:lnTo>
                    <a:pt x="23853" y="41754"/>
                  </a:lnTo>
                  <a:lnTo>
                    <a:pt x="29940" y="38314"/>
                  </a:lnTo>
                  <a:lnTo>
                    <a:pt x="37508" y="38361"/>
                  </a:lnTo>
                  <a:lnTo>
                    <a:pt x="43723" y="43071"/>
                  </a:lnTo>
                  <a:lnTo>
                    <a:pt x="71558" y="97063"/>
                  </a:lnTo>
                  <a:lnTo>
                    <a:pt x="86063" y="131859"/>
                  </a:lnTo>
                  <a:lnTo>
                    <a:pt x="90131" y="135819"/>
                  </a:lnTo>
                  <a:lnTo>
                    <a:pt x="94013" y="134949"/>
                  </a:lnTo>
                  <a:lnTo>
                    <a:pt x="97770" y="130860"/>
                  </a:lnTo>
                  <a:lnTo>
                    <a:pt x="101945" y="113838"/>
                  </a:lnTo>
                  <a:lnTo>
                    <a:pt x="104626" y="59194"/>
                  </a:lnTo>
                  <a:lnTo>
                    <a:pt x="110679" y="14833"/>
                  </a:lnTo>
                  <a:lnTo>
                    <a:pt x="117070" y="6329"/>
                  </a:lnTo>
                  <a:lnTo>
                    <a:pt x="126010" y="1830"/>
                  </a:lnTo>
                  <a:lnTo>
                    <a:pt x="136649" y="0"/>
                  </a:lnTo>
                  <a:lnTo>
                    <a:pt x="146082" y="4629"/>
                  </a:lnTo>
                  <a:lnTo>
                    <a:pt x="162802" y="25370"/>
                  </a:lnTo>
                  <a:lnTo>
                    <a:pt x="191429" y="84006"/>
                  </a:lnTo>
                  <a:lnTo>
                    <a:pt x="209562" y="134929"/>
                  </a:lnTo>
                  <a:lnTo>
                    <a:pt x="224409" y="189702"/>
                  </a:lnTo>
                  <a:lnTo>
                    <a:pt x="225299" y="208231"/>
                  </a:lnTo>
                  <a:lnTo>
                    <a:pt x="221099" y="22796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4527253" y="2104878"/>
              <a:ext cx="136872" cy="196396"/>
            </a:xfrm>
            <a:custGeom>
              <a:avLst/>
              <a:gdLst/>
              <a:ahLst/>
              <a:cxnLst/>
              <a:rect l="0" t="0" r="0" b="0"/>
              <a:pathLst>
                <a:path w="136872" h="196396">
                  <a:moveTo>
                    <a:pt x="0" y="106106"/>
                  </a:moveTo>
                  <a:lnTo>
                    <a:pt x="53875" y="71359"/>
                  </a:lnTo>
                  <a:lnTo>
                    <a:pt x="99859" y="44873"/>
                  </a:lnTo>
                  <a:lnTo>
                    <a:pt x="122265" y="24922"/>
                  </a:lnTo>
                  <a:lnTo>
                    <a:pt x="124794" y="18058"/>
                  </a:lnTo>
                  <a:lnTo>
                    <a:pt x="124140" y="11143"/>
                  </a:lnTo>
                  <a:lnTo>
                    <a:pt x="121365" y="4193"/>
                  </a:lnTo>
                  <a:lnTo>
                    <a:pt x="114835" y="729"/>
                  </a:lnTo>
                  <a:lnTo>
                    <a:pt x="95102" y="0"/>
                  </a:lnTo>
                  <a:lnTo>
                    <a:pt x="63274" y="11756"/>
                  </a:lnTo>
                  <a:lnTo>
                    <a:pt x="45279" y="29858"/>
                  </a:lnTo>
                  <a:lnTo>
                    <a:pt x="31823" y="53501"/>
                  </a:lnTo>
                  <a:lnTo>
                    <a:pt x="23184" y="106807"/>
                  </a:lnTo>
                  <a:lnTo>
                    <a:pt x="24342" y="133324"/>
                  </a:lnTo>
                  <a:lnTo>
                    <a:pt x="38148" y="166813"/>
                  </a:lnTo>
                  <a:lnTo>
                    <a:pt x="50490" y="184170"/>
                  </a:lnTo>
                  <a:lnTo>
                    <a:pt x="70014" y="193443"/>
                  </a:lnTo>
                  <a:lnTo>
                    <a:pt x="93119" y="196395"/>
                  </a:lnTo>
                  <a:lnTo>
                    <a:pt x="136871" y="19033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4748352" y="228468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2" name="Group 111"/>
          <p:cNvGrpSpPr/>
          <p:nvPr/>
        </p:nvGrpSpPr>
        <p:grpSpPr>
          <a:xfrm>
            <a:off x="2029068" y="2969036"/>
            <a:ext cx="3751078" cy="926509"/>
            <a:chOff x="2029068" y="2969036"/>
            <a:chExt cx="3751078" cy="926509"/>
          </a:xfrm>
        </p:grpSpPr>
        <p:sp>
          <p:nvSpPr>
            <p:cNvPr id="101" name="Freeform 100"/>
            <p:cNvSpPr/>
            <p:nvPr/>
          </p:nvSpPr>
          <p:spPr>
            <a:xfrm>
              <a:off x="2316269" y="3232248"/>
              <a:ext cx="37033" cy="558012"/>
            </a:xfrm>
            <a:custGeom>
              <a:avLst/>
              <a:gdLst/>
              <a:ahLst/>
              <a:cxnLst/>
              <a:rect l="0" t="0" r="0" b="0"/>
              <a:pathLst>
                <a:path w="37033" h="558012">
                  <a:moveTo>
                    <a:pt x="0" y="0"/>
                  </a:moveTo>
                  <a:lnTo>
                    <a:pt x="0" y="58617"/>
                  </a:lnTo>
                  <a:lnTo>
                    <a:pt x="8405" y="107895"/>
                  </a:lnTo>
                  <a:lnTo>
                    <a:pt x="16788" y="159481"/>
                  </a:lnTo>
                  <a:lnTo>
                    <a:pt x="23333" y="220019"/>
                  </a:lnTo>
                  <a:lnTo>
                    <a:pt x="29140" y="269132"/>
                  </a:lnTo>
                  <a:lnTo>
                    <a:pt x="30861" y="321899"/>
                  </a:lnTo>
                  <a:lnTo>
                    <a:pt x="37032" y="376060"/>
                  </a:lnTo>
                  <a:lnTo>
                    <a:pt x="33874" y="424064"/>
                  </a:lnTo>
                  <a:lnTo>
                    <a:pt x="32264" y="475429"/>
                  </a:lnTo>
                  <a:lnTo>
                    <a:pt x="31720" y="529653"/>
                  </a:lnTo>
                  <a:lnTo>
                    <a:pt x="31585" y="5580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2863751" y="3421761"/>
              <a:ext cx="10529" cy="221100"/>
            </a:xfrm>
            <a:custGeom>
              <a:avLst/>
              <a:gdLst/>
              <a:ahLst/>
              <a:cxnLst/>
              <a:rect l="0" t="0" r="0" b="0"/>
              <a:pathLst>
                <a:path w="10529" h="221100">
                  <a:moveTo>
                    <a:pt x="10528" y="0"/>
                  </a:moveTo>
                  <a:lnTo>
                    <a:pt x="2195" y="37478"/>
                  </a:lnTo>
                  <a:lnTo>
                    <a:pt x="3770" y="72326"/>
                  </a:lnTo>
                  <a:lnTo>
                    <a:pt x="9639" y="135737"/>
                  </a:lnTo>
                  <a:lnTo>
                    <a:pt x="7233" y="191846"/>
                  </a:lnTo>
                  <a:lnTo>
                    <a:pt x="0" y="2210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2737409" y="3516518"/>
              <a:ext cx="231628" cy="42115"/>
            </a:xfrm>
            <a:custGeom>
              <a:avLst/>
              <a:gdLst/>
              <a:ahLst/>
              <a:cxnLst/>
              <a:rect l="0" t="0" r="0" b="0"/>
              <a:pathLst>
                <a:path w="231628" h="42115">
                  <a:moveTo>
                    <a:pt x="231627" y="0"/>
                  </a:moveTo>
                  <a:lnTo>
                    <a:pt x="175412" y="17958"/>
                  </a:lnTo>
                  <a:lnTo>
                    <a:pt x="116841" y="31666"/>
                  </a:lnTo>
                  <a:lnTo>
                    <a:pt x="54275" y="40050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3319430" y="3155969"/>
              <a:ext cx="281317" cy="535052"/>
            </a:xfrm>
            <a:custGeom>
              <a:avLst/>
              <a:gdLst/>
              <a:ahLst/>
              <a:cxnLst/>
              <a:rect l="0" t="0" r="0" b="0"/>
              <a:pathLst>
                <a:path w="281317" h="535052">
                  <a:moveTo>
                    <a:pt x="81274" y="65751"/>
                  </a:moveTo>
                  <a:lnTo>
                    <a:pt x="66620" y="120892"/>
                  </a:lnTo>
                  <a:lnTo>
                    <a:pt x="56525" y="158128"/>
                  </a:lnTo>
                  <a:lnTo>
                    <a:pt x="54247" y="160091"/>
                  </a:lnTo>
                  <a:lnTo>
                    <a:pt x="51714" y="146674"/>
                  </a:lnTo>
                  <a:lnTo>
                    <a:pt x="61408" y="93782"/>
                  </a:lnTo>
                  <a:lnTo>
                    <a:pt x="68936" y="70020"/>
                  </a:lnTo>
                  <a:lnTo>
                    <a:pt x="99508" y="22582"/>
                  </a:lnTo>
                  <a:lnTo>
                    <a:pt x="116284" y="8350"/>
                  </a:lnTo>
                  <a:lnTo>
                    <a:pt x="125671" y="2917"/>
                  </a:lnTo>
                  <a:lnTo>
                    <a:pt x="148580" y="0"/>
                  </a:lnTo>
                  <a:lnTo>
                    <a:pt x="172019" y="3773"/>
                  </a:lnTo>
                  <a:lnTo>
                    <a:pt x="190236" y="13249"/>
                  </a:lnTo>
                  <a:lnTo>
                    <a:pt x="213645" y="37327"/>
                  </a:lnTo>
                  <a:lnTo>
                    <a:pt x="234110" y="85309"/>
                  </a:lnTo>
                  <a:lnTo>
                    <a:pt x="246298" y="146087"/>
                  </a:lnTo>
                  <a:lnTo>
                    <a:pt x="248713" y="204588"/>
                  </a:lnTo>
                  <a:lnTo>
                    <a:pt x="249429" y="263256"/>
                  </a:lnTo>
                  <a:lnTo>
                    <a:pt x="244082" y="324303"/>
                  </a:lnTo>
                  <a:lnTo>
                    <a:pt x="230590" y="385798"/>
                  </a:lnTo>
                  <a:lnTo>
                    <a:pt x="203489" y="444219"/>
                  </a:lnTo>
                  <a:lnTo>
                    <a:pt x="154430" y="505318"/>
                  </a:lnTo>
                  <a:lnTo>
                    <a:pt x="133675" y="522766"/>
                  </a:lnTo>
                  <a:lnTo>
                    <a:pt x="106513" y="532081"/>
                  </a:lnTo>
                  <a:lnTo>
                    <a:pt x="77284" y="535051"/>
                  </a:lnTo>
                  <a:lnTo>
                    <a:pt x="52595" y="532472"/>
                  </a:lnTo>
                  <a:lnTo>
                    <a:pt x="33043" y="524307"/>
                  </a:lnTo>
                  <a:lnTo>
                    <a:pt x="24554" y="518853"/>
                  </a:lnTo>
                  <a:lnTo>
                    <a:pt x="12001" y="503436"/>
                  </a:lnTo>
                  <a:lnTo>
                    <a:pt x="3693" y="483716"/>
                  </a:lnTo>
                  <a:lnTo>
                    <a:pt x="0" y="459353"/>
                  </a:lnTo>
                  <a:lnTo>
                    <a:pt x="4598" y="439167"/>
                  </a:lnTo>
                  <a:lnTo>
                    <a:pt x="26614" y="407144"/>
                  </a:lnTo>
                  <a:lnTo>
                    <a:pt x="57799" y="385403"/>
                  </a:lnTo>
                  <a:lnTo>
                    <a:pt x="83319" y="380564"/>
                  </a:lnTo>
                  <a:lnTo>
                    <a:pt x="132241" y="386989"/>
                  </a:lnTo>
                  <a:lnTo>
                    <a:pt x="186338" y="411243"/>
                  </a:lnTo>
                  <a:lnTo>
                    <a:pt x="249711" y="434077"/>
                  </a:lnTo>
                  <a:lnTo>
                    <a:pt x="281316" y="44477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3579689" y="2969036"/>
              <a:ext cx="215486" cy="810695"/>
            </a:xfrm>
            <a:custGeom>
              <a:avLst/>
              <a:gdLst/>
              <a:ahLst/>
              <a:cxnLst/>
              <a:rect l="0" t="0" r="0" b="0"/>
              <a:pathLst>
                <a:path w="215486" h="810695">
                  <a:moveTo>
                    <a:pt x="0" y="0"/>
                  </a:moveTo>
                  <a:lnTo>
                    <a:pt x="52705" y="37086"/>
                  </a:lnTo>
                  <a:lnTo>
                    <a:pt x="97963" y="96409"/>
                  </a:lnTo>
                  <a:lnTo>
                    <a:pt x="126282" y="148419"/>
                  </a:lnTo>
                  <a:lnTo>
                    <a:pt x="154406" y="203752"/>
                  </a:lnTo>
                  <a:lnTo>
                    <a:pt x="181322" y="260912"/>
                  </a:lnTo>
                  <a:lnTo>
                    <a:pt x="199117" y="321077"/>
                  </a:lnTo>
                  <a:lnTo>
                    <a:pt x="207176" y="362636"/>
                  </a:lnTo>
                  <a:lnTo>
                    <a:pt x="212684" y="411994"/>
                  </a:lnTo>
                  <a:lnTo>
                    <a:pt x="215485" y="460544"/>
                  </a:lnTo>
                  <a:lnTo>
                    <a:pt x="205952" y="518870"/>
                  </a:lnTo>
                  <a:lnTo>
                    <a:pt x="191633" y="575452"/>
                  </a:lnTo>
                  <a:lnTo>
                    <a:pt x="167488" y="625450"/>
                  </a:lnTo>
                  <a:lnTo>
                    <a:pt x="126257" y="687846"/>
                  </a:lnTo>
                  <a:lnTo>
                    <a:pt x="84220" y="749101"/>
                  </a:lnTo>
                  <a:lnTo>
                    <a:pt x="31585" y="81069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2029068" y="3053264"/>
              <a:ext cx="202974" cy="842281"/>
            </a:xfrm>
            <a:custGeom>
              <a:avLst/>
              <a:gdLst/>
              <a:ahLst/>
              <a:cxnLst/>
              <a:rect l="0" t="0" r="0" b="0"/>
              <a:pathLst>
                <a:path w="202974" h="842281">
                  <a:moveTo>
                    <a:pt x="192445" y="0"/>
                  </a:moveTo>
                  <a:lnTo>
                    <a:pt x="156528" y="61110"/>
                  </a:lnTo>
                  <a:lnTo>
                    <a:pt x="122146" y="121131"/>
                  </a:lnTo>
                  <a:lnTo>
                    <a:pt x="87145" y="183512"/>
                  </a:lnTo>
                  <a:lnTo>
                    <a:pt x="69218" y="211911"/>
                  </a:lnTo>
                  <a:lnTo>
                    <a:pt x="47091" y="264127"/>
                  </a:lnTo>
                  <a:lnTo>
                    <a:pt x="27064" y="313656"/>
                  </a:lnTo>
                  <a:lnTo>
                    <a:pt x="11902" y="365376"/>
                  </a:lnTo>
                  <a:lnTo>
                    <a:pt x="0" y="417745"/>
                  </a:lnTo>
                  <a:lnTo>
                    <a:pt x="243" y="470307"/>
                  </a:lnTo>
                  <a:lnTo>
                    <a:pt x="3570" y="532064"/>
                  </a:lnTo>
                  <a:lnTo>
                    <a:pt x="12350" y="572809"/>
                  </a:lnTo>
                  <a:lnTo>
                    <a:pt x="41838" y="633409"/>
                  </a:lnTo>
                  <a:lnTo>
                    <a:pt x="66856" y="688501"/>
                  </a:lnTo>
                  <a:lnTo>
                    <a:pt x="101297" y="748589"/>
                  </a:lnTo>
                  <a:lnTo>
                    <a:pt x="144490" y="802382"/>
                  </a:lnTo>
                  <a:lnTo>
                    <a:pt x="202973" y="84228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4130464" y="3305948"/>
              <a:ext cx="7236" cy="200042"/>
            </a:xfrm>
            <a:custGeom>
              <a:avLst/>
              <a:gdLst/>
              <a:ahLst/>
              <a:cxnLst/>
              <a:rect l="0" t="0" r="0" b="0"/>
              <a:pathLst>
                <a:path w="7236" h="200042">
                  <a:moveTo>
                    <a:pt x="7235" y="0"/>
                  </a:moveTo>
                  <a:lnTo>
                    <a:pt x="0" y="27556"/>
                  </a:lnTo>
                  <a:lnTo>
                    <a:pt x="477" y="83778"/>
                  </a:lnTo>
                  <a:lnTo>
                    <a:pt x="5900" y="140291"/>
                  </a:lnTo>
                  <a:lnTo>
                    <a:pt x="7235" y="2000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4000829" y="3411233"/>
              <a:ext cx="242156" cy="42115"/>
            </a:xfrm>
            <a:custGeom>
              <a:avLst/>
              <a:gdLst/>
              <a:ahLst/>
              <a:cxnLst/>
              <a:rect l="0" t="0" r="0" b="0"/>
              <a:pathLst>
                <a:path w="242156" h="42115">
                  <a:moveTo>
                    <a:pt x="242155" y="0"/>
                  </a:moveTo>
                  <a:lnTo>
                    <a:pt x="188011" y="0"/>
                  </a:lnTo>
                  <a:lnTo>
                    <a:pt x="133064" y="5589"/>
                  </a:lnTo>
                  <a:lnTo>
                    <a:pt x="77150" y="17958"/>
                  </a:lnTo>
                  <a:lnTo>
                    <a:pt x="27284" y="31666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4556788" y="3024591"/>
              <a:ext cx="379524" cy="606925"/>
            </a:xfrm>
            <a:custGeom>
              <a:avLst/>
              <a:gdLst/>
              <a:ahLst/>
              <a:cxnLst/>
              <a:rect l="0" t="0" r="0" b="0"/>
              <a:pathLst>
                <a:path w="379524" h="606925">
                  <a:moveTo>
                    <a:pt x="107336" y="28673"/>
                  </a:moveTo>
                  <a:lnTo>
                    <a:pt x="87093" y="72636"/>
                  </a:lnTo>
                  <a:lnTo>
                    <a:pt x="38373" y="134120"/>
                  </a:lnTo>
                  <a:lnTo>
                    <a:pt x="16453" y="160002"/>
                  </a:lnTo>
                  <a:lnTo>
                    <a:pt x="10482" y="160679"/>
                  </a:lnTo>
                  <a:lnTo>
                    <a:pt x="5332" y="156452"/>
                  </a:lnTo>
                  <a:lnTo>
                    <a:pt x="729" y="148954"/>
                  </a:lnTo>
                  <a:lnTo>
                    <a:pt x="0" y="140446"/>
                  </a:lnTo>
                  <a:lnTo>
                    <a:pt x="16050" y="85722"/>
                  </a:lnTo>
                  <a:lnTo>
                    <a:pt x="32195" y="51036"/>
                  </a:lnTo>
                  <a:lnTo>
                    <a:pt x="57386" y="24121"/>
                  </a:lnTo>
                  <a:lnTo>
                    <a:pt x="87077" y="6917"/>
                  </a:lnTo>
                  <a:lnTo>
                    <a:pt x="123690" y="0"/>
                  </a:lnTo>
                  <a:lnTo>
                    <a:pt x="164174" y="3539"/>
                  </a:lnTo>
                  <a:lnTo>
                    <a:pt x="200216" y="17586"/>
                  </a:lnTo>
                  <a:lnTo>
                    <a:pt x="227533" y="36567"/>
                  </a:lnTo>
                  <a:lnTo>
                    <a:pt x="244855" y="62597"/>
                  </a:lnTo>
                  <a:lnTo>
                    <a:pt x="260019" y="104004"/>
                  </a:lnTo>
                  <a:lnTo>
                    <a:pt x="262540" y="141331"/>
                  </a:lnTo>
                  <a:lnTo>
                    <a:pt x="255228" y="175137"/>
                  </a:lnTo>
                  <a:lnTo>
                    <a:pt x="225800" y="228591"/>
                  </a:lnTo>
                  <a:lnTo>
                    <a:pt x="175404" y="277220"/>
                  </a:lnTo>
                  <a:lnTo>
                    <a:pt x="166753" y="280939"/>
                  </a:lnTo>
                  <a:lnTo>
                    <a:pt x="147781" y="281951"/>
                  </a:lnTo>
                  <a:lnTo>
                    <a:pt x="143658" y="279413"/>
                  </a:lnTo>
                  <a:lnTo>
                    <a:pt x="143249" y="275382"/>
                  </a:lnTo>
                  <a:lnTo>
                    <a:pt x="145316" y="270354"/>
                  </a:lnTo>
                  <a:lnTo>
                    <a:pt x="156972" y="261649"/>
                  </a:lnTo>
                  <a:lnTo>
                    <a:pt x="175020" y="255050"/>
                  </a:lnTo>
                  <a:lnTo>
                    <a:pt x="211489" y="252505"/>
                  </a:lnTo>
                  <a:lnTo>
                    <a:pt x="251930" y="259810"/>
                  </a:lnTo>
                  <a:lnTo>
                    <a:pt x="292378" y="277442"/>
                  </a:lnTo>
                  <a:lnTo>
                    <a:pt x="325940" y="304374"/>
                  </a:lnTo>
                  <a:lnTo>
                    <a:pt x="350052" y="334580"/>
                  </a:lnTo>
                  <a:lnTo>
                    <a:pt x="373207" y="386718"/>
                  </a:lnTo>
                  <a:lnTo>
                    <a:pt x="379523" y="437176"/>
                  </a:lnTo>
                  <a:lnTo>
                    <a:pt x="377650" y="489084"/>
                  </a:lnTo>
                  <a:lnTo>
                    <a:pt x="366413" y="522669"/>
                  </a:lnTo>
                  <a:lnTo>
                    <a:pt x="353503" y="543025"/>
                  </a:lnTo>
                  <a:lnTo>
                    <a:pt x="325334" y="567638"/>
                  </a:lnTo>
                  <a:lnTo>
                    <a:pt x="274486" y="593797"/>
                  </a:lnTo>
                  <a:lnTo>
                    <a:pt x="230172" y="603609"/>
                  </a:lnTo>
                  <a:lnTo>
                    <a:pt x="168385" y="606924"/>
                  </a:lnTo>
                  <a:lnTo>
                    <a:pt x="130884" y="601909"/>
                  </a:lnTo>
                  <a:lnTo>
                    <a:pt x="80705" y="581329"/>
                  </a:lnTo>
                  <a:lnTo>
                    <a:pt x="44165" y="5550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5622217" y="3318671"/>
              <a:ext cx="126343" cy="8335"/>
            </a:xfrm>
            <a:custGeom>
              <a:avLst/>
              <a:gdLst/>
              <a:ahLst/>
              <a:cxnLst/>
              <a:rect l="0" t="0" r="0" b="0"/>
              <a:pathLst>
                <a:path w="126343" h="8335">
                  <a:moveTo>
                    <a:pt x="126342" y="8334"/>
                  </a:moveTo>
                  <a:lnTo>
                    <a:pt x="88865" y="0"/>
                  </a:lnTo>
                  <a:lnTo>
                    <a:pt x="50897" y="1575"/>
                  </a:lnTo>
                  <a:lnTo>
                    <a:pt x="0" y="833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5632746" y="3463875"/>
              <a:ext cx="147400" cy="10530"/>
            </a:xfrm>
            <a:custGeom>
              <a:avLst/>
              <a:gdLst/>
              <a:ahLst/>
              <a:cxnLst/>
              <a:rect l="0" t="0" r="0" b="0"/>
              <a:pathLst>
                <a:path w="147400" h="10530">
                  <a:moveTo>
                    <a:pt x="147399" y="10529"/>
                  </a:moveTo>
                  <a:lnTo>
                    <a:pt x="119843" y="3293"/>
                  </a:lnTo>
                  <a:lnTo>
                    <a:pt x="63621" y="651"/>
                  </a:lnTo>
                  <a:lnTo>
                    <a:pt x="27429" y="19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2" name="Group 121"/>
          <p:cNvGrpSpPr/>
          <p:nvPr/>
        </p:nvGrpSpPr>
        <p:grpSpPr>
          <a:xfrm>
            <a:off x="6243399" y="2916393"/>
            <a:ext cx="2705093" cy="905452"/>
            <a:chOff x="6243399" y="2916393"/>
            <a:chExt cx="2705093" cy="905452"/>
          </a:xfrm>
        </p:grpSpPr>
        <p:sp>
          <p:nvSpPr>
            <p:cNvPr id="113" name="Freeform 112"/>
            <p:cNvSpPr/>
            <p:nvPr/>
          </p:nvSpPr>
          <p:spPr>
            <a:xfrm>
              <a:off x="6243399" y="3095378"/>
              <a:ext cx="31115" cy="558011"/>
            </a:xfrm>
            <a:custGeom>
              <a:avLst/>
              <a:gdLst/>
              <a:ahLst/>
              <a:cxnLst/>
              <a:rect l="0" t="0" r="0" b="0"/>
              <a:pathLst>
                <a:path w="31115" h="558011">
                  <a:moveTo>
                    <a:pt x="10528" y="0"/>
                  </a:moveTo>
                  <a:lnTo>
                    <a:pt x="10528" y="52050"/>
                  </a:lnTo>
                  <a:lnTo>
                    <a:pt x="16117" y="111537"/>
                  </a:lnTo>
                  <a:lnTo>
                    <a:pt x="19593" y="162899"/>
                  </a:lnTo>
                  <a:lnTo>
                    <a:pt x="26213" y="211393"/>
                  </a:lnTo>
                  <a:lnTo>
                    <a:pt x="29994" y="272165"/>
                  </a:lnTo>
                  <a:lnTo>
                    <a:pt x="31114" y="325267"/>
                  </a:lnTo>
                  <a:lnTo>
                    <a:pt x="30323" y="383961"/>
                  </a:lnTo>
                  <a:lnTo>
                    <a:pt x="22508" y="447049"/>
                  </a:lnTo>
                  <a:lnTo>
                    <a:pt x="19004" y="508190"/>
                  </a:lnTo>
                  <a:lnTo>
                    <a:pt x="0" y="55801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6738238" y="3305948"/>
              <a:ext cx="21058" cy="189514"/>
            </a:xfrm>
            <a:custGeom>
              <a:avLst/>
              <a:gdLst/>
              <a:ahLst/>
              <a:cxnLst/>
              <a:rect l="0" t="0" r="0" b="0"/>
              <a:pathLst>
                <a:path w="21058" h="189514">
                  <a:moveTo>
                    <a:pt x="21057" y="0"/>
                  </a:moveTo>
                  <a:lnTo>
                    <a:pt x="12724" y="37478"/>
                  </a:lnTo>
                  <a:lnTo>
                    <a:pt x="10962" y="88901"/>
                  </a:lnTo>
                  <a:lnTo>
                    <a:pt x="9444" y="142950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6654010" y="3411233"/>
              <a:ext cx="157929" cy="10529"/>
            </a:xfrm>
            <a:custGeom>
              <a:avLst/>
              <a:gdLst/>
              <a:ahLst/>
              <a:cxnLst/>
              <a:rect l="0" t="0" r="0" b="0"/>
              <a:pathLst>
                <a:path w="157929" h="10529">
                  <a:moveTo>
                    <a:pt x="157928" y="0"/>
                  </a:moveTo>
                  <a:lnTo>
                    <a:pt x="108997" y="8333"/>
                  </a:lnTo>
                  <a:lnTo>
                    <a:pt x="49866" y="10095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7264898" y="3084849"/>
              <a:ext cx="284036" cy="509124"/>
            </a:xfrm>
            <a:custGeom>
              <a:avLst/>
              <a:gdLst/>
              <a:ahLst/>
              <a:cxnLst/>
              <a:rect l="0" t="0" r="0" b="0"/>
              <a:pathLst>
                <a:path w="284036" h="509124">
                  <a:moveTo>
                    <a:pt x="126107" y="0"/>
                  </a:moveTo>
                  <a:lnTo>
                    <a:pt x="110466" y="17981"/>
                  </a:lnTo>
                  <a:lnTo>
                    <a:pt x="86500" y="75524"/>
                  </a:lnTo>
                  <a:lnTo>
                    <a:pt x="60912" y="135493"/>
                  </a:lnTo>
                  <a:lnTo>
                    <a:pt x="43749" y="168048"/>
                  </a:lnTo>
                  <a:lnTo>
                    <a:pt x="40787" y="169354"/>
                  </a:lnTo>
                  <a:lnTo>
                    <a:pt x="39980" y="164375"/>
                  </a:lnTo>
                  <a:lnTo>
                    <a:pt x="47093" y="125536"/>
                  </a:lnTo>
                  <a:lnTo>
                    <a:pt x="68169" y="78003"/>
                  </a:lnTo>
                  <a:lnTo>
                    <a:pt x="101767" y="36124"/>
                  </a:lnTo>
                  <a:lnTo>
                    <a:pt x="128253" y="19932"/>
                  </a:lnTo>
                  <a:lnTo>
                    <a:pt x="151237" y="17828"/>
                  </a:lnTo>
                  <a:lnTo>
                    <a:pt x="174711" y="21962"/>
                  </a:lnTo>
                  <a:lnTo>
                    <a:pt x="192942" y="31598"/>
                  </a:lnTo>
                  <a:lnTo>
                    <a:pt x="205725" y="46799"/>
                  </a:lnTo>
                  <a:lnTo>
                    <a:pt x="223462" y="90743"/>
                  </a:lnTo>
                  <a:lnTo>
                    <a:pt x="229826" y="154059"/>
                  </a:lnTo>
                  <a:lnTo>
                    <a:pt x="229758" y="212543"/>
                  </a:lnTo>
                  <a:lnTo>
                    <a:pt x="222849" y="270817"/>
                  </a:lnTo>
                  <a:lnTo>
                    <a:pt x="210034" y="329965"/>
                  </a:lnTo>
                  <a:lnTo>
                    <a:pt x="196238" y="386103"/>
                  </a:lnTo>
                  <a:lnTo>
                    <a:pt x="180162" y="414528"/>
                  </a:lnTo>
                  <a:lnTo>
                    <a:pt x="125307" y="474126"/>
                  </a:lnTo>
                  <a:lnTo>
                    <a:pt x="94285" y="494292"/>
                  </a:lnTo>
                  <a:lnTo>
                    <a:pt x="62866" y="507675"/>
                  </a:lnTo>
                  <a:lnTo>
                    <a:pt x="38728" y="509123"/>
                  </a:lnTo>
                  <a:lnTo>
                    <a:pt x="25740" y="507872"/>
                  </a:lnTo>
                  <a:lnTo>
                    <a:pt x="15912" y="502358"/>
                  </a:lnTo>
                  <a:lnTo>
                    <a:pt x="1872" y="483753"/>
                  </a:lnTo>
                  <a:lnTo>
                    <a:pt x="0" y="473410"/>
                  </a:lnTo>
                  <a:lnTo>
                    <a:pt x="4159" y="452560"/>
                  </a:lnTo>
                  <a:lnTo>
                    <a:pt x="19655" y="426680"/>
                  </a:lnTo>
                  <a:lnTo>
                    <a:pt x="35511" y="414634"/>
                  </a:lnTo>
                  <a:lnTo>
                    <a:pt x="74286" y="397368"/>
                  </a:lnTo>
                  <a:lnTo>
                    <a:pt x="94886" y="396147"/>
                  </a:lnTo>
                  <a:lnTo>
                    <a:pt x="142297" y="404895"/>
                  </a:lnTo>
                  <a:lnTo>
                    <a:pt x="200843" y="433829"/>
                  </a:lnTo>
                  <a:lnTo>
                    <a:pt x="252585" y="449429"/>
                  </a:lnTo>
                  <a:lnTo>
                    <a:pt x="284035" y="4527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7959544" y="3316476"/>
              <a:ext cx="10530" cy="126343"/>
            </a:xfrm>
            <a:custGeom>
              <a:avLst/>
              <a:gdLst/>
              <a:ahLst/>
              <a:cxnLst/>
              <a:rect l="0" t="0" r="0" b="0"/>
              <a:pathLst>
                <a:path w="10530" h="126343">
                  <a:moveTo>
                    <a:pt x="10529" y="0"/>
                  </a:moveTo>
                  <a:lnTo>
                    <a:pt x="10529" y="58617"/>
                  </a:lnTo>
                  <a:lnTo>
                    <a:pt x="2195" y="108975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7875316" y="3390176"/>
              <a:ext cx="168457" cy="10529"/>
            </a:xfrm>
            <a:custGeom>
              <a:avLst/>
              <a:gdLst/>
              <a:ahLst/>
              <a:cxnLst/>
              <a:rect l="0" t="0" r="0" b="0"/>
              <a:pathLst>
                <a:path w="168457" h="10529">
                  <a:moveTo>
                    <a:pt x="168456" y="10528"/>
                  </a:moveTo>
                  <a:lnTo>
                    <a:pt x="109839" y="4939"/>
                  </a:lnTo>
                  <a:lnTo>
                    <a:pt x="49599" y="97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8438999" y="3053264"/>
              <a:ext cx="302883" cy="640348"/>
            </a:xfrm>
            <a:custGeom>
              <a:avLst/>
              <a:gdLst/>
              <a:ahLst/>
              <a:cxnLst/>
              <a:rect l="0" t="0" r="0" b="0"/>
              <a:pathLst>
                <a:path w="302883" h="640348">
                  <a:moveTo>
                    <a:pt x="131198" y="0"/>
                  </a:moveTo>
                  <a:lnTo>
                    <a:pt x="110955" y="43963"/>
                  </a:lnTo>
                  <a:lnTo>
                    <a:pt x="83872" y="83423"/>
                  </a:lnTo>
                  <a:lnTo>
                    <a:pt x="23413" y="144951"/>
                  </a:lnTo>
                  <a:lnTo>
                    <a:pt x="13718" y="152786"/>
                  </a:lnTo>
                  <a:lnTo>
                    <a:pt x="7254" y="153330"/>
                  </a:lnTo>
                  <a:lnTo>
                    <a:pt x="2945" y="149013"/>
                  </a:lnTo>
                  <a:lnTo>
                    <a:pt x="73" y="141456"/>
                  </a:lnTo>
                  <a:lnTo>
                    <a:pt x="0" y="123700"/>
                  </a:lnTo>
                  <a:lnTo>
                    <a:pt x="1619" y="114052"/>
                  </a:lnTo>
                  <a:lnTo>
                    <a:pt x="20665" y="83706"/>
                  </a:lnTo>
                  <a:lnTo>
                    <a:pt x="48534" y="58077"/>
                  </a:lnTo>
                  <a:lnTo>
                    <a:pt x="79019" y="41255"/>
                  </a:lnTo>
                  <a:lnTo>
                    <a:pt x="102938" y="39002"/>
                  </a:lnTo>
                  <a:lnTo>
                    <a:pt x="150832" y="47089"/>
                  </a:lnTo>
                  <a:lnTo>
                    <a:pt x="192918" y="68356"/>
                  </a:lnTo>
                  <a:lnTo>
                    <a:pt x="209711" y="81463"/>
                  </a:lnTo>
                  <a:lnTo>
                    <a:pt x="218736" y="101326"/>
                  </a:lnTo>
                  <a:lnTo>
                    <a:pt x="224528" y="157795"/>
                  </a:lnTo>
                  <a:lnTo>
                    <a:pt x="219943" y="196883"/>
                  </a:lnTo>
                  <a:lnTo>
                    <a:pt x="205586" y="230691"/>
                  </a:lnTo>
                  <a:lnTo>
                    <a:pt x="166045" y="280061"/>
                  </a:lnTo>
                  <a:lnTo>
                    <a:pt x="139573" y="296021"/>
                  </a:lnTo>
                  <a:lnTo>
                    <a:pt x="106206" y="309554"/>
                  </a:lnTo>
                  <a:lnTo>
                    <a:pt x="144153" y="299786"/>
                  </a:lnTo>
                  <a:lnTo>
                    <a:pt x="163862" y="302084"/>
                  </a:lnTo>
                  <a:lnTo>
                    <a:pt x="194688" y="315544"/>
                  </a:lnTo>
                  <a:lnTo>
                    <a:pt x="242612" y="349458"/>
                  </a:lnTo>
                  <a:lnTo>
                    <a:pt x="277034" y="393072"/>
                  </a:lnTo>
                  <a:lnTo>
                    <a:pt x="300775" y="440812"/>
                  </a:lnTo>
                  <a:lnTo>
                    <a:pt x="302882" y="465758"/>
                  </a:lnTo>
                  <a:lnTo>
                    <a:pt x="294702" y="514311"/>
                  </a:lnTo>
                  <a:lnTo>
                    <a:pt x="279599" y="552601"/>
                  </a:lnTo>
                  <a:lnTo>
                    <a:pt x="254717" y="582404"/>
                  </a:lnTo>
                  <a:lnTo>
                    <a:pt x="201406" y="620696"/>
                  </a:lnTo>
                  <a:lnTo>
                    <a:pt x="175269" y="632664"/>
                  </a:lnTo>
                  <a:lnTo>
                    <a:pt x="120363" y="640347"/>
                  </a:lnTo>
                  <a:lnTo>
                    <a:pt x="64457" y="636275"/>
                  </a:lnTo>
                  <a:lnTo>
                    <a:pt x="4856" y="61065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8633368" y="2916393"/>
              <a:ext cx="315124" cy="863338"/>
            </a:xfrm>
            <a:custGeom>
              <a:avLst/>
              <a:gdLst/>
              <a:ahLst/>
              <a:cxnLst/>
              <a:rect l="0" t="0" r="0" b="0"/>
              <a:pathLst>
                <a:path w="315124" h="863338">
                  <a:moveTo>
                    <a:pt x="0" y="0"/>
                  </a:moveTo>
                  <a:lnTo>
                    <a:pt x="53874" y="37087"/>
                  </a:lnTo>
                  <a:lnTo>
                    <a:pt x="111036" y="84953"/>
                  </a:lnTo>
                  <a:lnTo>
                    <a:pt x="165389" y="126485"/>
                  </a:lnTo>
                  <a:lnTo>
                    <a:pt x="218066" y="171604"/>
                  </a:lnTo>
                  <a:lnTo>
                    <a:pt x="245546" y="208383"/>
                  </a:lnTo>
                  <a:lnTo>
                    <a:pt x="270901" y="263431"/>
                  </a:lnTo>
                  <a:lnTo>
                    <a:pt x="285897" y="313450"/>
                  </a:lnTo>
                  <a:lnTo>
                    <a:pt x="303339" y="365315"/>
                  </a:lnTo>
                  <a:lnTo>
                    <a:pt x="312147" y="417727"/>
                  </a:lnTo>
                  <a:lnTo>
                    <a:pt x="315123" y="480604"/>
                  </a:lnTo>
                  <a:lnTo>
                    <a:pt x="314468" y="529746"/>
                  </a:lnTo>
                  <a:lnTo>
                    <a:pt x="304359" y="591986"/>
                  </a:lnTo>
                  <a:lnTo>
                    <a:pt x="285507" y="654669"/>
                  </a:lnTo>
                  <a:lnTo>
                    <a:pt x="266490" y="710941"/>
                  </a:lnTo>
                  <a:lnTo>
                    <a:pt x="234643" y="767923"/>
                  </a:lnTo>
                  <a:lnTo>
                    <a:pt x="192979" y="826105"/>
                  </a:lnTo>
                  <a:lnTo>
                    <a:pt x="157927" y="86333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7075396" y="2916393"/>
              <a:ext cx="273496" cy="905452"/>
            </a:xfrm>
            <a:custGeom>
              <a:avLst/>
              <a:gdLst/>
              <a:ahLst/>
              <a:cxnLst/>
              <a:rect l="0" t="0" r="0" b="0"/>
              <a:pathLst>
                <a:path w="273496" h="905452">
                  <a:moveTo>
                    <a:pt x="241910" y="0"/>
                  </a:moveTo>
                  <a:lnTo>
                    <a:pt x="225142" y="5590"/>
                  </a:lnTo>
                  <a:lnTo>
                    <a:pt x="210670" y="17692"/>
                  </a:lnTo>
                  <a:lnTo>
                    <a:pt x="161211" y="79058"/>
                  </a:lnTo>
                  <a:lnTo>
                    <a:pt x="117766" y="135381"/>
                  </a:lnTo>
                  <a:lnTo>
                    <a:pt x="82337" y="189869"/>
                  </a:lnTo>
                  <a:lnTo>
                    <a:pt x="57498" y="239792"/>
                  </a:lnTo>
                  <a:lnTo>
                    <a:pt x="35321" y="291628"/>
                  </a:lnTo>
                  <a:lnTo>
                    <a:pt x="13932" y="344032"/>
                  </a:lnTo>
                  <a:lnTo>
                    <a:pt x="3955" y="396604"/>
                  </a:lnTo>
                  <a:lnTo>
                    <a:pt x="999" y="449225"/>
                  </a:lnTo>
                  <a:lnTo>
                    <a:pt x="0" y="512172"/>
                  </a:lnTo>
                  <a:lnTo>
                    <a:pt x="2167" y="562496"/>
                  </a:lnTo>
                  <a:lnTo>
                    <a:pt x="22673" y="625664"/>
                  </a:lnTo>
                  <a:lnTo>
                    <a:pt x="66209" y="689137"/>
                  </a:lnTo>
                  <a:lnTo>
                    <a:pt x="105688" y="741450"/>
                  </a:lnTo>
                  <a:lnTo>
                    <a:pt x="162677" y="804572"/>
                  </a:lnTo>
                  <a:lnTo>
                    <a:pt x="214101" y="853389"/>
                  </a:lnTo>
                  <a:lnTo>
                    <a:pt x="273495" y="90545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4" name="Group 143"/>
          <p:cNvGrpSpPr/>
          <p:nvPr/>
        </p:nvGrpSpPr>
        <p:grpSpPr>
          <a:xfrm>
            <a:off x="5032621" y="1913355"/>
            <a:ext cx="4042945" cy="697713"/>
            <a:chOff x="5032621" y="1913355"/>
            <a:chExt cx="4042945" cy="697713"/>
          </a:xfrm>
        </p:grpSpPr>
        <p:sp>
          <p:nvSpPr>
            <p:cNvPr id="123" name="Freeform 122"/>
            <p:cNvSpPr/>
            <p:nvPr/>
          </p:nvSpPr>
          <p:spPr>
            <a:xfrm>
              <a:off x="5222134" y="1968829"/>
              <a:ext cx="31587" cy="357970"/>
            </a:xfrm>
            <a:custGeom>
              <a:avLst/>
              <a:gdLst/>
              <a:ahLst/>
              <a:cxnLst/>
              <a:rect l="0" t="0" r="0" b="0"/>
              <a:pathLst>
                <a:path w="31587" h="357970">
                  <a:moveTo>
                    <a:pt x="31586" y="0"/>
                  </a:moveTo>
                  <a:lnTo>
                    <a:pt x="22521" y="58617"/>
                  </a:lnTo>
                  <a:lnTo>
                    <a:pt x="20177" y="121196"/>
                  </a:lnTo>
                  <a:lnTo>
                    <a:pt x="13908" y="172520"/>
                  </a:lnTo>
                  <a:lnTo>
                    <a:pt x="11530" y="223602"/>
                  </a:lnTo>
                  <a:lnTo>
                    <a:pt x="10727" y="283377"/>
                  </a:lnTo>
                  <a:lnTo>
                    <a:pt x="3319" y="342427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5032621" y="1963239"/>
              <a:ext cx="389556" cy="16099"/>
            </a:xfrm>
            <a:custGeom>
              <a:avLst/>
              <a:gdLst/>
              <a:ahLst/>
              <a:cxnLst/>
              <a:rect l="0" t="0" r="0" b="0"/>
              <a:pathLst>
                <a:path w="389556" h="16099">
                  <a:moveTo>
                    <a:pt x="389555" y="5590"/>
                  </a:moveTo>
                  <a:lnTo>
                    <a:pt x="372787" y="0"/>
                  </a:lnTo>
                  <a:lnTo>
                    <a:pt x="326105" y="4442"/>
                  </a:lnTo>
                  <a:lnTo>
                    <a:pt x="264891" y="13465"/>
                  </a:lnTo>
                  <a:lnTo>
                    <a:pt x="207392" y="15594"/>
                  </a:lnTo>
                  <a:lnTo>
                    <a:pt x="150975" y="16015"/>
                  </a:lnTo>
                  <a:lnTo>
                    <a:pt x="91650" y="16098"/>
                  </a:lnTo>
                  <a:lnTo>
                    <a:pt x="29542" y="10525"/>
                  </a:lnTo>
                  <a:lnTo>
                    <a:pt x="0" y="559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5348477" y="1947772"/>
              <a:ext cx="284270" cy="370505"/>
            </a:xfrm>
            <a:custGeom>
              <a:avLst/>
              <a:gdLst/>
              <a:ahLst/>
              <a:cxnLst/>
              <a:rect l="0" t="0" r="0" b="0"/>
              <a:pathLst>
                <a:path w="284270" h="370505">
                  <a:moveTo>
                    <a:pt x="0" y="0"/>
                  </a:moveTo>
                  <a:lnTo>
                    <a:pt x="0" y="58616"/>
                  </a:lnTo>
                  <a:lnTo>
                    <a:pt x="8333" y="121452"/>
                  </a:lnTo>
                  <a:lnTo>
                    <a:pt x="12997" y="170127"/>
                  </a:lnTo>
                  <a:lnTo>
                    <a:pt x="21788" y="221593"/>
                  </a:lnTo>
                  <a:lnTo>
                    <a:pt x="28682" y="270767"/>
                  </a:lnTo>
                  <a:lnTo>
                    <a:pt x="31011" y="329305"/>
                  </a:lnTo>
                  <a:lnTo>
                    <a:pt x="25825" y="366243"/>
                  </a:lnTo>
                  <a:lnTo>
                    <a:pt x="23066" y="370504"/>
                  </a:lnTo>
                  <a:lnTo>
                    <a:pt x="20056" y="369835"/>
                  </a:lnTo>
                  <a:lnTo>
                    <a:pt x="16880" y="365879"/>
                  </a:lnTo>
                  <a:lnTo>
                    <a:pt x="12410" y="337956"/>
                  </a:lnTo>
                  <a:lnTo>
                    <a:pt x="22229" y="284407"/>
                  </a:lnTo>
                  <a:lnTo>
                    <a:pt x="29766" y="264443"/>
                  </a:lnTo>
                  <a:lnTo>
                    <a:pt x="40915" y="247771"/>
                  </a:lnTo>
                  <a:lnTo>
                    <a:pt x="49503" y="243560"/>
                  </a:lnTo>
                  <a:lnTo>
                    <a:pt x="71524" y="241999"/>
                  </a:lnTo>
                  <a:lnTo>
                    <a:pt x="90670" y="248325"/>
                  </a:lnTo>
                  <a:lnTo>
                    <a:pt x="99051" y="253288"/>
                  </a:lnTo>
                  <a:lnTo>
                    <a:pt x="122025" y="282628"/>
                  </a:lnTo>
                  <a:lnTo>
                    <a:pt x="138060" y="315368"/>
                  </a:lnTo>
                  <a:lnTo>
                    <a:pt x="146724" y="356919"/>
                  </a:lnTo>
                  <a:lnTo>
                    <a:pt x="149288" y="354929"/>
                  </a:lnTo>
                  <a:lnTo>
                    <a:pt x="177665" y="299593"/>
                  </a:lnTo>
                  <a:lnTo>
                    <a:pt x="240045" y="242205"/>
                  </a:lnTo>
                  <a:lnTo>
                    <a:pt x="269814" y="214089"/>
                  </a:lnTo>
                  <a:lnTo>
                    <a:pt x="277845" y="193806"/>
                  </a:lnTo>
                  <a:lnTo>
                    <a:pt x="279986" y="181847"/>
                  </a:lnTo>
                  <a:lnTo>
                    <a:pt x="276126" y="162319"/>
                  </a:lnTo>
                  <a:lnTo>
                    <a:pt x="271821" y="153836"/>
                  </a:lnTo>
                  <a:lnTo>
                    <a:pt x="264272" y="148181"/>
                  </a:lnTo>
                  <a:lnTo>
                    <a:pt x="243406" y="141897"/>
                  </a:lnTo>
                  <a:lnTo>
                    <a:pt x="233630" y="142561"/>
                  </a:lnTo>
                  <a:lnTo>
                    <a:pt x="216529" y="149538"/>
                  </a:lnTo>
                  <a:lnTo>
                    <a:pt x="193748" y="166620"/>
                  </a:lnTo>
                  <a:lnTo>
                    <a:pt x="177769" y="192088"/>
                  </a:lnTo>
                  <a:lnTo>
                    <a:pt x="163059" y="240541"/>
                  </a:lnTo>
                  <a:lnTo>
                    <a:pt x="160617" y="281321"/>
                  </a:lnTo>
                  <a:lnTo>
                    <a:pt x="167953" y="320700"/>
                  </a:lnTo>
                  <a:lnTo>
                    <a:pt x="178370" y="339845"/>
                  </a:lnTo>
                  <a:lnTo>
                    <a:pt x="193919" y="353033"/>
                  </a:lnTo>
                  <a:lnTo>
                    <a:pt x="202979" y="358188"/>
                  </a:lnTo>
                  <a:lnTo>
                    <a:pt x="222404" y="360796"/>
                  </a:lnTo>
                  <a:lnTo>
                    <a:pt x="242735" y="356885"/>
                  </a:lnTo>
                  <a:lnTo>
                    <a:pt x="284269" y="3369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5797290" y="2162633"/>
              <a:ext cx="140783" cy="176324"/>
            </a:xfrm>
            <a:custGeom>
              <a:avLst/>
              <a:gdLst/>
              <a:ahLst/>
              <a:cxnLst/>
              <a:rect l="0" t="0" r="0" b="0"/>
              <a:pathLst>
                <a:path w="140783" h="176324">
                  <a:moveTo>
                    <a:pt x="140782" y="16766"/>
                  </a:moveTo>
                  <a:lnTo>
                    <a:pt x="129604" y="5587"/>
                  </a:lnTo>
                  <a:lnTo>
                    <a:pt x="108518" y="99"/>
                  </a:lnTo>
                  <a:lnTo>
                    <a:pt x="81989" y="0"/>
                  </a:lnTo>
                  <a:lnTo>
                    <a:pt x="58500" y="7754"/>
                  </a:lnTo>
                  <a:lnTo>
                    <a:pt x="31135" y="25274"/>
                  </a:lnTo>
                  <a:lnTo>
                    <a:pt x="18741" y="41604"/>
                  </a:lnTo>
                  <a:lnTo>
                    <a:pt x="1252" y="80683"/>
                  </a:lnTo>
                  <a:lnTo>
                    <a:pt x="0" y="104445"/>
                  </a:lnTo>
                  <a:lnTo>
                    <a:pt x="8728" y="152238"/>
                  </a:lnTo>
                  <a:lnTo>
                    <a:pt x="14142" y="160893"/>
                  </a:lnTo>
                  <a:lnTo>
                    <a:pt x="29515" y="173629"/>
                  </a:lnTo>
                  <a:lnTo>
                    <a:pt x="38528" y="176323"/>
                  </a:lnTo>
                  <a:lnTo>
                    <a:pt x="57901" y="176198"/>
                  </a:lnTo>
                  <a:lnTo>
                    <a:pt x="75091" y="169123"/>
                  </a:lnTo>
                  <a:lnTo>
                    <a:pt x="105189" y="145517"/>
                  </a:lnTo>
                  <a:lnTo>
                    <a:pt x="126597" y="119645"/>
                  </a:lnTo>
                  <a:lnTo>
                    <a:pt x="134478" y="93685"/>
                  </a:lnTo>
                  <a:lnTo>
                    <a:pt x="135794" y="52425"/>
                  </a:lnTo>
                  <a:lnTo>
                    <a:pt x="130254" y="1676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5969658" y="2137285"/>
              <a:ext cx="115814" cy="171988"/>
            </a:xfrm>
            <a:custGeom>
              <a:avLst/>
              <a:gdLst/>
              <a:ahLst/>
              <a:cxnLst/>
              <a:rect l="0" t="0" r="0" b="0"/>
              <a:pathLst>
                <a:path w="115814" h="171988">
                  <a:moveTo>
                    <a:pt x="0" y="52642"/>
                  </a:moveTo>
                  <a:lnTo>
                    <a:pt x="3120" y="95334"/>
                  </a:lnTo>
                  <a:lnTo>
                    <a:pt x="21331" y="157978"/>
                  </a:lnTo>
                  <a:lnTo>
                    <a:pt x="25858" y="171987"/>
                  </a:lnTo>
                  <a:lnTo>
                    <a:pt x="6658" y="114718"/>
                  </a:lnTo>
                  <a:lnTo>
                    <a:pt x="1972" y="78314"/>
                  </a:lnTo>
                  <a:lnTo>
                    <a:pt x="6173" y="43481"/>
                  </a:lnTo>
                  <a:lnTo>
                    <a:pt x="14832" y="24784"/>
                  </a:lnTo>
                  <a:lnTo>
                    <a:pt x="20417" y="16522"/>
                  </a:lnTo>
                  <a:lnTo>
                    <a:pt x="28819" y="11015"/>
                  </a:lnTo>
                  <a:lnTo>
                    <a:pt x="63001" y="3263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6110025" y="1975090"/>
              <a:ext cx="252301" cy="382896"/>
            </a:xfrm>
            <a:custGeom>
              <a:avLst/>
              <a:gdLst/>
              <a:ahLst/>
              <a:cxnLst/>
              <a:rect l="0" t="0" r="0" b="0"/>
              <a:pathLst>
                <a:path w="252301" h="382896">
                  <a:moveTo>
                    <a:pt x="101788" y="267480"/>
                  </a:moveTo>
                  <a:lnTo>
                    <a:pt x="107377" y="250712"/>
                  </a:lnTo>
                  <a:lnTo>
                    <a:pt x="105264" y="217928"/>
                  </a:lnTo>
                  <a:lnTo>
                    <a:pt x="97094" y="198273"/>
                  </a:lnTo>
                  <a:lnTo>
                    <a:pt x="91640" y="189756"/>
                  </a:lnTo>
                  <a:lnTo>
                    <a:pt x="83324" y="185248"/>
                  </a:lnTo>
                  <a:lnTo>
                    <a:pt x="61607" y="183359"/>
                  </a:lnTo>
                  <a:lnTo>
                    <a:pt x="51604" y="188003"/>
                  </a:lnTo>
                  <a:lnTo>
                    <a:pt x="34251" y="205640"/>
                  </a:lnTo>
                  <a:lnTo>
                    <a:pt x="8306" y="257126"/>
                  </a:lnTo>
                  <a:lnTo>
                    <a:pt x="0" y="291708"/>
                  </a:lnTo>
                  <a:lnTo>
                    <a:pt x="397" y="318022"/>
                  </a:lnTo>
                  <a:lnTo>
                    <a:pt x="13775" y="356805"/>
                  </a:lnTo>
                  <a:lnTo>
                    <a:pt x="26017" y="375810"/>
                  </a:lnTo>
                  <a:lnTo>
                    <a:pt x="33727" y="380644"/>
                  </a:lnTo>
                  <a:lnTo>
                    <a:pt x="51652" y="382895"/>
                  </a:lnTo>
                  <a:lnTo>
                    <a:pt x="60175" y="379518"/>
                  </a:lnTo>
                  <a:lnTo>
                    <a:pt x="75885" y="366408"/>
                  </a:lnTo>
                  <a:lnTo>
                    <a:pt x="103807" y="304712"/>
                  </a:lnTo>
                  <a:lnTo>
                    <a:pt x="124673" y="244029"/>
                  </a:lnTo>
                  <a:lnTo>
                    <a:pt x="130796" y="195540"/>
                  </a:lnTo>
                  <a:lnTo>
                    <a:pt x="132610" y="144129"/>
                  </a:lnTo>
                  <a:lnTo>
                    <a:pt x="133147" y="91851"/>
                  </a:lnTo>
                  <a:lnTo>
                    <a:pt x="132159" y="31360"/>
                  </a:lnTo>
                  <a:lnTo>
                    <a:pt x="127765" y="6950"/>
                  </a:lnTo>
                  <a:lnTo>
                    <a:pt x="123785" y="1376"/>
                  </a:lnTo>
                  <a:lnTo>
                    <a:pt x="118793" y="0"/>
                  </a:lnTo>
                  <a:lnTo>
                    <a:pt x="113124" y="1423"/>
                  </a:lnTo>
                  <a:lnTo>
                    <a:pt x="108176" y="5880"/>
                  </a:lnTo>
                  <a:lnTo>
                    <a:pt x="99558" y="20192"/>
                  </a:lnTo>
                  <a:lnTo>
                    <a:pt x="85663" y="82022"/>
                  </a:lnTo>
                  <a:lnTo>
                    <a:pt x="83362" y="134280"/>
                  </a:lnTo>
                  <a:lnTo>
                    <a:pt x="88400" y="186809"/>
                  </a:lnTo>
                  <a:lnTo>
                    <a:pt x="91582" y="237078"/>
                  </a:lnTo>
                  <a:lnTo>
                    <a:pt x="105802" y="297835"/>
                  </a:lnTo>
                  <a:lnTo>
                    <a:pt x="111483" y="304094"/>
                  </a:lnTo>
                  <a:lnTo>
                    <a:pt x="118780" y="307097"/>
                  </a:lnTo>
                  <a:lnTo>
                    <a:pt x="127153" y="307929"/>
                  </a:lnTo>
                  <a:lnTo>
                    <a:pt x="142697" y="302615"/>
                  </a:lnTo>
                  <a:lnTo>
                    <a:pt x="197363" y="266867"/>
                  </a:lnTo>
                  <a:lnTo>
                    <a:pt x="225253" y="243121"/>
                  </a:lnTo>
                  <a:lnTo>
                    <a:pt x="245215" y="213859"/>
                  </a:lnTo>
                  <a:lnTo>
                    <a:pt x="250049" y="203657"/>
                  </a:lnTo>
                  <a:lnTo>
                    <a:pt x="252300" y="182962"/>
                  </a:lnTo>
                  <a:lnTo>
                    <a:pt x="251262" y="172530"/>
                  </a:lnTo>
                  <a:lnTo>
                    <a:pt x="247061" y="164405"/>
                  </a:lnTo>
                  <a:lnTo>
                    <a:pt x="233035" y="152259"/>
                  </a:lnTo>
                  <a:lnTo>
                    <a:pt x="224381" y="150891"/>
                  </a:lnTo>
                  <a:lnTo>
                    <a:pt x="205407" y="155611"/>
                  </a:lnTo>
                  <a:lnTo>
                    <a:pt x="180583" y="171422"/>
                  </a:lnTo>
                  <a:lnTo>
                    <a:pt x="158410" y="196514"/>
                  </a:lnTo>
                  <a:lnTo>
                    <a:pt x="150351" y="222291"/>
                  </a:lnTo>
                  <a:lnTo>
                    <a:pt x="145812" y="269688"/>
                  </a:lnTo>
                  <a:lnTo>
                    <a:pt x="147091" y="301216"/>
                  </a:lnTo>
                  <a:lnTo>
                    <a:pt x="155458" y="326927"/>
                  </a:lnTo>
                  <a:lnTo>
                    <a:pt x="170095" y="343814"/>
                  </a:lnTo>
                  <a:lnTo>
                    <a:pt x="191827" y="356778"/>
                  </a:lnTo>
                  <a:lnTo>
                    <a:pt x="207073" y="36223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6390798" y="2137285"/>
              <a:ext cx="94757" cy="199766"/>
            </a:xfrm>
            <a:custGeom>
              <a:avLst/>
              <a:gdLst/>
              <a:ahLst/>
              <a:cxnLst/>
              <a:rect l="0" t="0" r="0" b="0"/>
              <a:pathLst>
                <a:path w="94757" h="199766">
                  <a:moveTo>
                    <a:pt x="0" y="63170"/>
                  </a:moveTo>
                  <a:lnTo>
                    <a:pt x="14654" y="118312"/>
                  </a:lnTo>
                  <a:lnTo>
                    <a:pt x="28197" y="174105"/>
                  </a:lnTo>
                  <a:lnTo>
                    <a:pt x="35149" y="197873"/>
                  </a:lnTo>
                  <a:lnTo>
                    <a:pt x="36300" y="199765"/>
                  </a:lnTo>
                  <a:lnTo>
                    <a:pt x="23748" y="139522"/>
                  </a:lnTo>
                  <a:lnTo>
                    <a:pt x="16135" y="103731"/>
                  </a:lnTo>
                  <a:lnTo>
                    <a:pt x="21418" y="59461"/>
                  </a:lnTo>
                  <a:lnTo>
                    <a:pt x="31356" y="34615"/>
                  </a:lnTo>
                  <a:lnTo>
                    <a:pt x="46691" y="18114"/>
                  </a:lnTo>
                  <a:lnTo>
                    <a:pt x="64035" y="8050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6688439" y="1913355"/>
              <a:ext cx="131471" cy="456073"/>
            </a:xfrm>
            <a:custGeom>
              <a:avLst/>
              <a:gdLst/>
              <a:ahLst/>
              <a:cxnLst/>
              <a:rect l="0" t="0" r="0" b="0"/>
              <a:pathLst>
                <a:path w="131471" h="456073">
                  <a:moveTo>
                    <a:pt x="102441" y="339743"/>
                  </a:moveTo>
                  <a:lnTo>
                    <a:pt x="108031" y="322975"/>
                  </a:lnTo>
                  <a:lnTo>
                    <a:pt x="107655" y="305385"/>
                  </a:lnTo>
                  <a:lnTo>
                    <a:pt x="97882" y="265496"/>
                  </a:lnTo>
                  <a:lnTo>
                    <a:pt x="92383" y="257490"/>
                  </a:lnTo>
                  <a:lnTo>
                    <a:pt x="76914" y="245474"/>
                  </a:lnTo>
                  <a:lnTo>
                    <a:pt x="58340" y="242474"/>
                  </a:lnTo>
                  <a:lnTo>
                    <a:pt x="48474" y="243311"/>
                  </a:lnTo>
                  <a:lnTo>
                    <a:pt x="39558" y="248549"/>
                  </a:lnTo>
                  <a:lnTo>
                    <a:pt x="23411" y="266847"/>
                  </a:lnTo>
                  <a:lnTo>
                    <a:pt x="6755" y="309045"/>
                  </a:lnTo>
                  <a:lnTo>
                    <a:pt x="0" y="358593"/>
                  </a:lnTo>
                  <a:lnTo>
                    <a:pt x="6124" y="410927"/>
                  </a:lnTo>
                  <a:lnTo>
                    <a:pt x="12061" y="433381"/>
                  </a:lnTo>
                  <a:lnTo>
                    <a:pt x="17621" y="441943"/>
                  </a:lnTo>
                  <a:lnTo>
                    <a:pt x="33158" y="454575"/>
                  </a:lnTo>
                  <a:lnTo>
                    <a:pt x="41044" y="456072"/>
                  </a:lnTo>
                  <a:lnTo>
                    <a:pt x="48642" y="454730"/>
                  </a:lnTo>
                  <a:lnTo>
                    <a:pt x="56046" y="451496"/>
                  </a:lnTo>
                  <a:lnTo>
                    <a:pt x="67394" y="438544"/>
                  </a:lnTo>
                  <a:lnTo>
                    <a:pt x="91609" y="378168"/>
                  </a:lnTo>
                  <a:lnTo>
                    <a:pt x="105891" y="319387"/>
                  </a:lnTo>
                  <a:lnTo>
                    <a:pt x="119977" y="264752"/>
                  </a:lnTo>
                  <a:lnTo>
                    <a:pt x="129344" y="209899"/>
                  </a:lnTo>
                  <a:lnTo>
                    <a:pt x="131470" y="152702"/>
                  </a:lnTo>
                  <a:lnTo>
                    <a:pt x="125420" y="93917"/>
                  </a:lnTo>
                  <a:lnTo>
                    <a:pt x="118288" y="37851"/>
                  </a:lnTo>
                  <a:lnTo>
                    <a:pt x="108956" y="3849"/>
                  </a:lnTo>
                  <a:lnTo>
                    <a:pt x="104445" y="0"/>
                  </a:lnTo>
                  <a:lnTo>
                    <a:pt x="99098" y="944"/>
                  </a:lnTo>
                  <a:lnTo>
                    <a:pt x="93194" y="5082"/>
                  </a:lnTo>
                  <a:lnTo>
                    <a:pt x="86633" y="22159"/>
                  </a:lnTo>
                  <a:lnTo>
                    <a:pt x="74840" y="78642"/>
                  </a:lnTo>
                  <a:lnTo>
                    <a:pt x="74763" y="135266"/>
                  </a:lnTo>
                  <a:lnTo>
                    <a:pt x="80077" y="197707"/>
                  </a:lnTo>
                  <a:lnTo>
                    <a:pt x="80997" y="251515"/>
                  </a:lnTo>
                  <a:lnTo>
                    <a:pt x="81270" y="304503"/>
                  </a:lnTo>
                  <a:lnTo>
                    <a:pt x="89768" y="356829"/>
                  </a:lnTo>
                  <a:lnTo>
                    <a:pt x="102441" y="3923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6814240" y="2120890"/>
              <a:ext cx="242076" cy="241662"/>
            </a:xfrm>
            <a:custGeom>
              <a:avLst/>
              <a:gdLst/>
              <a:ahLst/>
              <a:cxnLst/>
              <a:rect l="0" t="0" r="0" b="0"/>
              <a:pathLst>
                <a:path w="242076" h="241662">
                  <a:moveTo>
                    <a:pt x="102982" y="58509"/>
                  </a:moveTo>
                  <a:lnTo>
                    <a:pt x="86215" y="52919"/>
                  </a:lnTo>
                  <a:lnTo>
                    <a:pt x="68624" y="53295"/>
                  </a:lnTo>
                  <a:lnTo>
                    <a:pt x="50278" y="58531"/>
                  </a:lnTo>
                  <a:lnTo>
                    <a:pt x="34324" y="68657"/>
                  </a:lnTo>
                  <a:lnTo>
                    <a:pt x="22555" y="84076"/>
                  </a:lnTo>
                  <a:lnTo>
                    <a:pt x="5467" y="122570"/>
                  </a:lnTo>
                  <a:lnTo>
                    <a:pt x="0" y="159118"/>
                  </a:lnTo>
                  <a:lnTo>
                    <a:pt x="3969" y="193994"/>
                  </a:lnTo>
                  <a:lnTo>
                    <a:pt x="18143" y="226554"/>
                  </a:lnTo>
                  <a:lnTo>
                    <a:pt x="26536" y="233710"/>
                  </a:lnTo>
                  <a:lnTo>
                    <a:pt x="48339" y="241661"/>
                  </a:lnTo>
                  <a:lnTo>
                    <a:pt x="58365" y="241441"/>
                  </a:lnTo>
                  <a:lnTo>
                    <a:pt x="75744" y="234959"/>
                  </a:lnTo>
                  <a:lnTo>
                    <a:pt x="88146" y="221159"/>
                  </a:lnTo>
                  <a:lnTo>
                    <a:pt x="105641" y="183704"/>
                  </a:lnTo>
                  <a:lnTo>
                    <a:pt x="111179" y="141747"/>
                  </a:lnTo>
                  <a:lnTo>
                    <a:pt x="106236" y="115391"/>
                  </a:lnTo>
                  <a:lnTo>
                    <a:pt x="101642" y="103449"/>
                  </a:lnTo>
                  <a:lnTo>
                    <a:pt x="102088" y="97827"/>
                  </a:lnTo>
                  <a:lnTo>
                    <a:pt x="105896" y="96420"/>
                  </a:lnTo>
                  <a:lnTo>
                    <a:pt x="142812" y="99792"/>
                  </a:lnTo>
                  <a:lnTo>
                    <a:pt x="205771" y="89060"/>
                  </a:lnTo>
                  <a:lnTo>
                    <a:pt x="217132" y="85896"/>
                  </a:lnTo>
                  <a:lnTo>
                    <a:pt x="225876" y="80276"/>
                  </a:lnTo>
                  <a:lnTo>
                    <a:pt x="238710" y="64674"/>
                  </a:lnTo>
                  <a:lnTo>
                    <a:pt x="242075" y="46041"/>
                  </a:lnTo>
                  <a:lnTo>
                    <a:pt x="241334" y="36159"/>
                  </a:lnTo>
                  <a:lnTo>
                    <a:pt x="231153" y="18939"/>
                  </a:lnTo>
                  <a:lnTo>
                    <a:pt x="223524" y="11072"/>
                  </a:lnTo>
                  <a:lnTo>
                    <a:pt x="202570" y="2331"/>
                  </a:lnTo>
                  <a:lnTo>
                    <a:pt x="190431" y="0"/>
                  </a:lnTo>
                  <a:lnTo>
                    <a:pt x="170704" y="3649"/>
                  </a:lnTo>
                  <a:lnTo>
                    <a:pt x="146445" y="18857"/>
                  </a:lnTo>
                  <a:lnTo>
                    <a:pt x="117287" y="50546"/>
                  </a:lnTo>
                  <a:lnTo>
                    <a:pt x="101632" y="80326"/>
                  </a:lnTo>
                  <a:lnTo>
                    <a:pt x="99652" y="104080"/>
                  </a:lnTo>
                  <a:lnTo>
                    <a:pt x="107914" y="151868"/>
                  </a:lnTo>
                  <a:lnTo>
                    <a:pt x="123031" y="178847"/>
                  </a:lnTo>
                  <a:lnTo>
                    <a:pt x="138799" y="191151"/>
                  </a:lnTo>
                  <a:lnTo>
                    <a:pt x="158675" y="199349"/>
                  </a:lnTo>
                  <a:lnTo>
                    <a:pt x="218796" y="20590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7075150" y="2139480"/>
              <a:ext cx="158363" cy="181447"/>
            </a:xfrm>
            <a:custGeom>
              <a:avLst/>
              <a:gdLst/>
              <a:ahLst/>
              <a:cxnLst/>
              <a:rect l="0" t="0" r="0" b="0"/>
              <a:pathLst>
                <a:path w="158363" h="181447">
                  <a:moveTo>
                    <a:pt x="157927" y="8333"/>
                  </a:moveTo>
                  <a:lnTo>
                    <a:pt x="120450" y="0"/>
                  </a:lnTo>
                  <a:lnTo>
                    <a:pt x="96817" y="1120"/>
                  </a:lnTo>
                  <a:lnTo>
                    <a:pt x="64952" y="14905"/>
                  </a:lnTo>
                  <a:lnTo>
                    <a:pt x="47974" y="27242"/>
                  </a:lnTo>
                  <a:lnTo>
                    <a:pt x="30852" y="52930"/>
                  </a:lnTo>
                  <a:lnTo>
                    <a:pt x="29927" y="62631"/>
                  </a:lnTo>
                  <a:lnTo>
                    <a:pt x="35138" y="82768"/>
                  </a:lnTo>
                  <a:lnTo>
                    <a:pt x="42142" y="89542"/>
                  </a:lnTo>
                  <a:lnTo>
                    <a:pt x="100119" y="106895"/>
                  </a:lnTo>
                  <a:lnTo>
                    <a:pt x="135340" y="117215"/>
                  </a:lnTo>
                  <a:lnTo>
                    <a:pt x="144038" y="123035"/>
                  </a:lnTo>
                  <a:lnTo>
                    <a:pt x="156824" y="138860"/>
                  </a:lnTo>
                  <a:lnTo>
                    <a:pt x="158362" y="147994"/>
                  </a:lnTo>
                  <a:lnTo>
                    <a:pt x="153832" y="167501"/>
                  </a:lnTo>
                  <a:lnTo>
                    <a:pt x="147008" y="174106"/>
                  </a:lnTo>
                  <a:lnTo>
                    <a:pt x="126948" y="181446"/>
                  </a:lnTo>
                  <a:lnTo>
                    <a:pt x="94936" y="179989"/>
                  </a:lnTo>
                  <a:lnTo>
                    <a:pt x="31602" y="162416"/>
                  </a:lnTo>
                  <a:lnTo>
                    <a:pt x="0" y="15573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7244257" y="2193749"/>
              <a:ext cx="167806" cy="175905"/>
            </a:xfrm>
            <a:custGeom>
              <a:avLst/>
              <a:gdLst/>
              <a:ahLst/>
              <a:cxnLst/>
              <a:rect l="0" t="0" r="0" b="0"/>
              <a:pathLst>
                <a:path w="167806" h="175905">
                  <a:moveTo>
                    <a:pt x="9877" y="6706"/>
                  </a:moveTo>
                  <a:lnTo>
                    <a:pt x="2642" y="34263"/>
                  </a:lnTo>
                  <a:lnTo>
                    <a:pt x="0" y="90485"/>
                  </a:lnTo>
                  <a:lnTo>
                    <a:pt x="5067" y="141409"/>
                  </a:lnTo>
                  <a:lnTo>
                    <a:pt x="14041" y="174520"/>
                  </a:lnTo>
                  <a:lnTo>
                    <a:pt x="14992" y="175904"/>
                  </a:lnTo>
                  <a:lnTo>
                    <a:pt x="10782" y="121044"/>
                  </a:lnTo>
                  <a:lnTo>
                    <a:pt x="11226" y="63260"/>
                  </a:lnTo>
                  <a:lnTo>
                    <a:pt x="19505" y="23203"/>
                  </a:lnTo>
                  <a:lnTo>
                    <a:pt x="30144" y="3900"/>
                  </a:lnTo>
                  <a:lnTo>
                    <a:pt x="37427" y="156"/>
                  </a:lnTo>
                  <a:lnTo>
                    <a:pt x="45791" y="0"/>
                  </a:lnTo>
                  <a:lnTo>
                    <a:pt x="63274" y="6065"/>
                  </a:lnTo>
                  <a:lnTo>
                    <a:pt x="86269" y="23804"/>
                  </a:lnTo>
                  <a:lnTo>
                    <a:pt x="122073" y="76332"/>
                  </a:lnTo>
                  <a:lnTo>
                    <a:pt x="149066" y="128951"/>
                  </a:lnTo>
                  <a:lnTo>
                    <a:pt x="167805" y="17516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7380476" y="2053057"/>
              <a:ext cx="21059" cy="84229"/>
            </a:xfrm>
            <a:custGeom>
              <a:avLst/>
              <a:gdLst/>
              <a:ahLst/>
              <a:cxnLst/>
              <a:rect l="0" t="0" r="0" b="0"/>
              <a:pathLst>
                <a:path w="21059" h="84229">
                  <a:moveTo>
                    <a:pt x="0" y="0"/>
                  </a:moveTo>
                  <a:lnTo>
                    <a:pt x="16789" y="61088"/>
                  </a:lnTo>
                  <a:lnTo>
                    <a:pt x="21058" y="842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7540792" y="2042528"/>
              <a:ext cx="18670" cy="357970"/>
            </a:xfrm>
            <a:custGeom>
              <a:avLst/>
              <a:gdLst/>
              <a:ahLst/>
              <a:cxnLst/>
              <a:rect l="0" t="0" r="0" b="0"/>
              <a:pathLst>
                <a:path w="18670" h="357970">
                  <a:moveTo>
                    <a:pt x="18669" y="0"/>
                  </a:moveTo>
                  <a:lnTo>
                    <a:pt x="11433" y="28726"/>
                  </a:lnTo>
                  <a:lnTo>
                    <a:pt x="5671" y="88992"/>
                  </a:lnTo>
                  <a:lnTo>
                    <a:pt x="0" y="133993"/>
                  </a:lnTo>
                  <a:lnTo>
                    <a:pt x="1439" y="191780"/>
                  </a:lnTo>
                  <a:lnTo>
                    <a:pt x="6155" y="250236"/>
                  </a:lnTo>
                  <a:lnTo>
                    <a:pt x="13337" y="311212"/>
                  </a:lnTo>
                  <a:lnTo>
                    <a:pt x="18669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7422591" y="2200455"/>
              <a:ext cx="231628" cy="1"/>
            </a:xfrm>
            <a:custGeom>
              <a:avLst/>
              <a:gdLst/>
              <a:ahLst/>
              <a:cxnLst/>
              <a:rect l="0" t="0" r="0" b="0"/>
              <a:pathLst>
                <a:path w="231628" h="1">
                  <a:moveTo>
                    <a:pt x="231627" y="0"/>
                  </a:moveTo>
                  <a:lnTo>
                    <a:pt x="174362" y="0"/>
                  </a:lnTo>
                  <a:lnTo>
                    <a:pt x="113470" y="0"/>
                  </a:lnTo>
                  <a:lnTo>
                    <a:pt x="56382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7833453" y="2133950"/>
              <a:ext cx="147149" cy="266659"/>
            </a:xfrm>
            <a:custGeom>
              <a:avLst/>
              <a:gdLst/>
              <a:ahLst/>
              <a:cxnLst/>
              <a:rect l="0" t="0" r="0" b="0"/>
              <a:pathLst>
                <a:path w="147149" h="266659">
                  <a:moveTo>
                    <a:pt x="126091" y="55977"/>
                  </a:moveTo>
                  <a:lnTo>
                    <a:pt x="116516" y="31931"/>
                  </a:lnTo>
                  <a:lnTo>
                    <a:pt x="105847" y="17604"/>
                  </a:lnTo>
                  <a:lnTo>
                    <a:pt x="81098" y="1973"/>
                  </a:lnTo>
                  <a:lnTo>
                    <a:pt x="61640" y="0"/>
                  </a:lnTo>
                  <a:lnTo>
                    <a:pt x="42464" y="4192"/>
                  </a:lnTo>
                  <a:lnTo>
                    <a:pt x="26142" y="13854"/>
                  </a:lnTo>
                  <a:lnTo>
                    <a:pt x="14209" y="32186"/>
                  </a:lnTo>
                  <a:lnTo>
                    <a:pt x="6176" y="55932"/>
                  </a:lnTo>
                  <a:lnTo>
                    <a:pt x="1018" y="109304"/>
                  </a:lnTo>
                  <a:lnTo>
                    <a:pt x="0" y="164907"/>
                  </a:lnTo>
                  <a:lnTo>
                    <a:pt x="5412" y="201336"/>
                  </a:lnTo>
                  <a:lnTo>
                    <a:pt x="20014" y="234357"/>
                  </a:lnTo>
                  <a:lnTo>
                    <a:pt x="44748" y="260779"/>
                  </a:lnTo>
                  <a:lnTo>
                    <a:pt x="54315" y="265041"/>
                  </a:lnTo>
                  <a:lnTo>
                    <a:pt x="74303" y="266658"/>
                  </a:lnTo>
                  <a:lnTo>
                    <a:pt x="105288" y="260991"/>
                  </a:lnTo>
                  <a:lnTo>
                    <a:pt x="123084" y="248870"/>
                  </a:lnTo>
                  <a:lnTo>
                    <a:pt x="147148" y="22443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8013650" y="2000414"/>
              <a:ext cx="166993" cy="379027"/>
            </a:xfrm>
            <a:custGeom>
              <a:avLst/>
              <a:gdLst/>
              <a:ahLst/>
              <a:cxnLst/>
              <a:rect l="0" t="0" r="0" b="0"/>
              <a:pathLst>
                <a:path w="166993" h="379027">
                  <a:moveTo>
                    <a:pt x="9065" y="0"/>
                  </a:moveTo>
                  <a:lnTo>
                    <a:pt x="0" y="58617"/>
                  </a:lnTo>
                  <a:lnTo>
                    <a:pt x="4559" y="110175"/>
                  </a:lnTo>
                  <a:lnTo>
                    <a:pt x="7730" y="169905"/>
                  </a:lnTo>
                  <a:lnTo>
                    <a:pt x="8670" y="226467"/>
                  </a:lnTo>
                  <a:lnTo>
                    <a:pt x="15052" y="289576"/>
                  </a:lnTo>
                  <a:lnTo>
                    <a:pt x="10595" y="347102"/>
                  </a:lnTo>
                  <a:lnTo>
                    <a:pt x="8575" y="367177"/>
                  </a:lnTo>
                  <a:lnTo>
                    <a:pt x="6399" y="367617"/>
                  </a:lnTo>
                  <a:lnTo>
                    <a:pt x="3778" y="364401"/>
                  </a:lnTo>
                  <a:lnTo>
                    <a:pt x="90" y="337518"/>
                  </a:lnTo>
                  <a:lnTo>
                    <a:pt x="10194" y="284349"/>
                  </a:lnTo>
                  <a:lnTo>
                    <a:pt x="28915" y="242171"/>
                  </a:lnTo>
                  <a:lnTo>
                    <a:pt x="48351" y="216164"/>
                  </a:lnTo>
                  <a:lnTo>
                    <a:pt x="74518" y="199229"/>
                  </a:lnTo>
                  <a:lnTo>
                    <a:pt x="84285" y="198330"/>
                  </a:lnTo>
                  <a:lnTo>
                    <a:pt x="104497" y="203570"/>
                  </a:lnTo>
                  <a:lnTo>
                    <a:pt x="112460" y="210583"/>
                  </a:lnTo>
                  <a:lnTo>
                    <a:pt x="148879" y="273588"/>
                  </a:lnTo>
                  <a:lnTo>
                    <a:pt x="161106" y="306451"/>
                  </a:lnTo>
                  <a:lnTo>
                    <a:pt x="165829" y="352645"/>
                  </a:lnTo>
                  <a:lnTo>
                    <a:pt x="166992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8225480" y="2226635"/>
              <a:ext cx="176262" cy="184392"/>
            </a:xfrm>
            <a:custGeom>
              <a:avLst/>
              <a:gdLst/>
              <a:ahLst/>
              <a:cxnLst/>
              <a:rect l="0" t="0" r="0" b="0"/>
              <a:pathLst>
                <a:path w="176262" h="184392">
                  <a:moveTo>
                    <a:pt x="81504" y="110691"/>
                  </a:moveTo>
                  <a:lnTo>
                    <a:pt x="97146" y="92710"/>
                  </a:lnTo>
                  <a:lnTo>
                    <a:pt x="105223" y="75793"/>
                  </a:lnTo>
                  <a:lnTo>
                    <a:pt x="106474" y="53457"/>
                  </a:lnTo>
                  <a:lnTo>
                    <a:pt x="101961" y="30272"/>
                  </a:lnTo>
                  <a:lnTo>
                    <a:pt x="92156" y="12168"/>
                  </a:lnTo>
                  <a:lnTo>
                    <a:pt x="83925" y="6405"/>
                  </a:lnTo>
                  <a:lnTo>
                    <a:pt x="62304" y="0"/>
                  </a:lnTo>
                  <a:lnTo>
                    <a:pt x="52326" y="1802"/>
                  </a:lnTo>
                  <a:lnTo>
                    <a:pt x="35001" y="13163"/>
                  </a:lnTo>
                  <a:lnTo>
                    <a:pt x="17682" y="39290"/>
                  </a:lnTo>
                  <a:lnTo>
                    <a:pt x="2520" y="80729"/>
                  </a:lnTo>
                  <a:lnTo>
                    <a:pt x="0" y="119231"/>
                  </a:lnTo>
                  <a:lnTo>
                    <a:pt x="7312" y="157935"/>
                  </a:lnTo>
                  <a:lnTo>
                    <a:pt x="17724" y="176922"/>
                  </a:lnTo>
                  <a:lnTo>
                    <a:pt x="24946" y="181751"/>
                  </a:lnTo>
                  <a:lnTo>
                    <a:pt x="42330" y="183997"/>
                  </a:lnTo>
                  <a:lnTo>
                    <a:pt x="49538" y="180619"/>
                  </a:lnTo>
                  <a:lnTo>
                    <a:pt x="60668" y="167507"/>
                  </a:lnTo>
                  <a:lnTo>
                    <a:pt x="73511" y="134804"/>
                  </a:lnTo>
                  <a:lnTo>
                    <a:pt x="73859" y="90021"/>
                  </a:lnTo>
                  <a:lnTo>
                    <a:pt x="75238" y="89892"/>
                  </a:lnTo>
                  <a:lnTo>
                    <a:pt x="114125" y="152435"/>
                  </a:lnTo>
                  <a:lnTo>
                    <a:pt x="128758" y="165509"/>
                  </a:lnTo>
                  <a:lnTo>
                    <a:pt x="160508" y="180314"/>
                  </a:lnTo>
                  <a:lnTo>
                    <a:pt x="176261" y="18439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8417208" y="2279474"/>
              <a:ext cx="174046" cy="184195"/>
            </a:xfrm>
            <a:custGeom>
              <a:avLst/>
              <a:gdLst/>
              <a:ahLst/>
              <a:cxnLst/>
              <a:rect l="0" t="0" r="0" b="0"/>
              <a:pathLst>
                <a:path w="174046" h="184195">
                  <a:moveTo>
                    <a:pt x="5590" y="26267"/>
                  </a:moveTo>
                  <a:lnTo>
                    <a:pt x="0" y="43034"/>
                  </a:lnTo>
                  <a:lnTo>
                    <a:pt x="376" y="60625"/>
                  </a:lnTo>
                  <a:lnTo>
                    <a:pt x="4560" y="111692"/>
                  </a:lnTo>
                  <a:lnTo>
                    <a:pt x="10874" y="149844"/>
                  </a:lnTo>
                  <a:lnTo>
                    <a:pt x="12622" y="153105"/>
                  </a:lnTo>
                  <a:lnTo>
                    <a:pt x="13788" y="150600"/>
                  </a:lnTo>
                  <a:lnTo>
                    <a:pt x="13913" y="136508"/>
                  </a:lnTo>
                  <a:lnTo>
                    <a:pt x="9745" y="107674"/>
                  </a:lnTo>
                  <a:lnTo>
                    <a:pt x="17632" y="56602"/>
                  </a:lnTo>
                  <a:lnTo>
                    <a:pt x="24980" y="31560"/>
                  </a:lnTo>
                  <a:lnTo>
                    <a:pt x="36044" y="12631"/>
                  </a:lnTo>
                  <a:lnTo>
                    <a:pt x="44610" y="6648"/>
                  </a:lnTo>
                  <a:lnTo>
                    <a:pt x="66606" y="0"/>
                  </a:lnTo>
                  <a:lnTo>
                    <a:pt x="76683" y="567"/>
                  </a:lnTo>
                  <a:lnTo>
                    <a:pt x="94118" y="7435"/>
                  </a:lnTo>
                  <a:lnTo>
                    <a:pt x="117088" y="24456"/>
                  </a:lnTo>
                  <a:lnTo>
                    <a:pt x="144641" y="59574"/>
                  </a:lnTo>
                  <a:lnTo>
                    <a:pt x="166389" y="110721"/>
                  </a:lnTo>
                  <a:lnTo>
                    <a:pt x="173037" y="165261"/>
                  </a:lnTo>
                  <a:lnTo>
                    <a:pt x="174045" y="18419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8528083" y="2271042"/>
              <a:ext cx="257267" cy="340026"/>
            </a:xfrm>
            <a:custGeom>
              <a:avLst/>
              <a:gdLst/>
              <a:ahLst/>
              <a:cxnLst/>
              <a:rect l="0" t="0" r="0" b="0"/>
              <a:pathLst>
                <a:path w="257267" h="340026">
                  <a:moveTo>
                    <a:pt x="221098" y="118927"/>
                  </a:moveTo>
                  <a:lnTo>
                    <a:pt x="235752" y="74964"/>
                  </a:lnTo>
                  <a:lnTo>
                    <a:pt x="233070" y="54934"/>
                  </a:lnTo>
                  <a:lnTo>
                    <a:pt x="222909" y="35503"/>
                  </a:lnTo>
                  <a:lnTo>
                    <a:pt x="206696" y="19068"/>
                  </a:lnTo>
                  <a:lnTo>
                    <a:pt x="177836" y="2251"/>
                  </a:lnTo>
                  <a:lnTo>
                    <a:pt x="157417" y="0"/>
                  </a:lnTo>
                  <a:lnTo>
                    <a:pt x="137813" y="4069"/>
                  </a:lnTo>
                  <a:lnTo>
                    <a:pt x="121302" y="13677"/>
                  </a:lnTo>
                  <a:lnTo>
                    <a:pt x="109284" y="31985"/>
                  </a:lnTo>
                  <a:lnTo>
                    <a:pt x="92037" y="76276"/>
                  </a:lnTo>
                  <a:lnTo>
                    <a:pt x="90818" y="97631"/>
                  </a:lnTo>
                  <a:lnTo>
                    <a:pt x="99567" y="139936"/>
                  </a:lnTo>
                  <a:lnTo>
                    <a:pt x="114770" y="171555"/>
                  </a:lnTo>
                  <a:lnTo>
                    <a:pt x="130557" y="186381"/>
                  </a:lnTo>
                  <a:lnTo>
                    <a:pt x="139680" y="191972"/>
                  </a:lnTo>
                  <a:lnTo>
                    <a:pt x="148102" y="193360"/>
                  </a:lnTo>
                  <a:lnTo>
                    <a:pt x="156057" y="191945"/>
                  </a:lnTo>
                  <a:lnTo>
                    <a:pt x="163699" y="188663"/>
                  </a:lnTo>
                  <a:lnTo>
                    <a:pt x="178430" y="172537"/>
                  </a:lnTo>
                  <a:lnTo>
                    <a:pt x="201361" y="129646"/>
                  </a:lnTo>
                  <a:lnTo>
                    <a:pt x="206771" y="126073"/>
                  </a:lnTo>
                  <a:lnTo>
                    <a:pt x="212716" y="127200"/>
                  </a:lnTo>
                  <a:lnTo>
                    <a:pt x="219020" y="131461"/>
                  </a:lnTo>
                  <a:lnTo>
                    <a:pt x="229143" y="151794"/>
                  </a:lnTo>
                  <a:lnTo>
                    <a:pt x="245174" y="206917"/>
                  </a:lnTo>
                  <a:lnTo>
                    <a:pt x="257266" y="254461"/>
                  </a:lnTo>
                  <a:lnTo>
                    <a:pt x="255501" y="276260"/>
                  </a:lnTo>
                  <a:lnTo>
                    <a:pt x="251052" y="284647"/>
                  </a:lnTo>
                  <a:lnTo>
                    <a:pt x="236750" y="297085"/>
                  </a:lnTo>
                  <a:lnTo>
                    <a:pt x="215577" y="303393"/>
                  </a:lnTo>
                  <a:lnTo>
                    <a:pt x="163856" y="313032"/>
                  </a:lnTo>
                  <a:lnTo>
                    <a:pt x="107409" y="317795"/>
                  </a:lnTo>
                  <a:lnTo>
                    <a:pt x="47386" y="321856"/>
                  </a:lnTo>
                  <a:lnTo>
                    <a:pt x="18330" y="330352"/>
                  </a:lnTo>
                  <a:lnTo>
                    <a:pt x="0" y="3400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8804578" y="2289518"/>
              <a:ext cx="180407" cy="226793"/>
            </a:xfrm>
            <a:custGeom>
              <a:avLst/>
              <a:gdLst/>
              <a:ahLst/>
              <a:cxnLst/>
              <a:rect l="0" t="0" r="0" b="0"/>
              <a:pathLst>
                <a:path w="180407" h="226793">
                  <a:moveTo>
                    <a:pt x="18302" y="68865"/>
                  </a:moveTo>
                  <a:lnTo>
                    <a:pt x="62265" y="83519"/>
                  </a:lnTo>
                  <a:lnTo>
                    <a:pt x="98139" y="82436"/>
                  </a:lnTo>
                  <a:lnTo>
                    <a:pt x="154595" y="68341"/>
                  </a:lnTo>
                  <a:lnTo>
                    <a:pt x="165317" y="65006"/>
                  </a:lnTo>
                  <a:lnTo>
                    <a:pt x="172463" y="58104"/>
                  </a:lnTo>
                  <a:lnTo>
                    <a:pt x="180406" y="37956"/>
                  </a:lnTo>
                  <a:lnTo>
                    <a:pt x="180184" y="28372"/>
                  </a:lnTo>
                  <a:lnTo>
                    <a:pt x="173698" y="11484"/>
                  </a:lnTo>
                  <a:lnTo>
                    <a:pt x="165183" y="6044"/>
                  </a:lnTo>
                  <a:lnTo>
                    <a:pt x="140125" y="0"/>
                  </a:lnTo>
                  <a:lnTo>
                    <a:pt x="104311" y="2187"/>
                  </a:lnTo>
                  <a:lnTo>
                    <a:pt x="71473" y="15833"/>
                  </a:lnTo>
                  <a:lnTo>
                    <a:pt x="22475" y="55101"/>
                  </a:lnTo>
                  <a:lnTo>
                    <a:pt x="6541" y="81554"/>
                  </a:lnTo>
                  <a:lnTo>
                    <a:pt x="0" y="122798"/>
                  </a:lnTo>
                  <a:lnTo>
                    <a:pt x="3651" y="160884"/>
                  </a:lnTo>
                  <a:lnTo>
                    <a:pt x="15301" y="180342"/>
                  </a:lnTo>
                  <a:lnTo>
                    <a:pt x="45786" y="211898"/>
                  </a:lnTo>
                  <a:lnTo>
                    <a:pt x="69512" y="220173"/>
                  </a:lnTo>
                  <a:lnTo>
                    <a:pt x="106395" y="224831"/>
                  </a:lnTo>
                  <a:lnTo>
                    <a:pt x="134116" y="22679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9065036" y="2505782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0" y="0"/>
                  </a:moveTo>
                  <a:lnTo>
                    <a:pt x="10529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7" name="Group 156"/>
          <p:cNvGrpSpPr/>
          <p:nvPr/>
        </p:nvGrpSpPr>
        <p:grpSpPr>
          <a:xfrm>
            <a:off x="2157823" y="4453554"/>
            <a:ext cx="3359111" cy="947566"/>
            <a:chOff x="2157823" y="4453554"/>
            <a:chExt cx="3359111" cy="947566"/>
          </a:xfrm>
        </p:grpSpPr>
        <p:sp>
          <p:nvSpPr>
            <p:cNvPr id="145" name="Freeform 144"/>
            <p:cNvSpPr/>
            <p:nvPr/>
          </p:nvSpPr>
          <p:spPr>
            <a:xfrm>
              <a:off x="2157823" y="4727295"/>
              <a:ext cx="287015" cy="535078"/>
            </a:xfrm>
            <a:custGeom>
              <a:avLst/>
              <a:gdLst/>
              <a:ahLst/>
              <a:cxnLst/>
              <a:rect l="0" t="0" r="0" b="0"/>
              <a:pathLst>
                <a:path w="287015" h="535078">
                  <a:moveTo>
                    <a:pt x="137389" y="0"/>
                  </a:moveTo>
                  <a:lnTo>
                    <a:pt x="120621" y="11178"/>
                  </a:lnTo>
                  <a:lnTo>
                    <a:pt x="77796" y="67628"/>
                  </a:lnTo>
                  <a:lnTo>
                    <a:pt x="21363" y="128726"/>
                  </a:lnTo>
                  <a:lnTo>
                    <a:pt x="5493" y="143389"/>
                  </a:lnTo>
                  <a:lnTo>
                    <a:pt x="1495" y="144726"/>
                  </a:lnTo>
                  <a:lnTo>
                    <a:pt x="0" y="142108"/>
                  </a:lnTo>
                  <a:lnTo>
                    <a:pt x="173" y="136853"/>
                  </a:lnTo>
                  <a:lnTo>
                    <a:pt x="23379" y="93368"/>
                  </a:lnTo>
                  <a:lnTo>
                    <a:pt x="58078" y="44271"/>
                  </a:lnTo>
                  <a:lnTo>
                    <a:pt x="87373" y="27285"/>
                  </a:lnTo>
                  <a:lnTo>
                    <a:pt x="112040" y="18756"/>
                  </a:lnTo>
                  <a:lnTo>
                    <a:pt x="152235" y="18555"/>
                  </a:lnTo>
                  <a:lnTo>
                    <a:pt x="173623" y="29304"/>
                  </a:lnTo>
                  <a:lnTo>
                    <a:pt x="182602" y="37083"/>
                  </a:lnTo>
                  <a:lnTo>
                    <a:pt x="192579" y="58206"/>
                  </a:lnTo>
                  <a:lnTo>
                    <a:pt x="195843" y="84361"/>
                  </a:lnTo>
                  <a:lnTo>
                    <a:pt x="189934" y="129631"/>
                  </a:lnTo>
                  <a:lnTo>
                    <a:pt x="161018" y="188560"/>
                  </a:lnTo>
                  <a:lnTo>
                    <a:pt x="132524" y="223033"/>
                  </a:lnTo>
                  <a:lnTo>
                    <a:pt x="114170" y="237946"/>
                  </a:lnTo>
                  <a:lnTo>
                    <a:pt x="91195" y="246133"/>
                  </a:lnTo>
                  <a:lnTo>
                    <a:pt x="78517" y="248317"/>
                  </a:lnTo>
                  <a:lnTo>
                    <a:pt x="72405" y="247433"/>
                  </a:lnTo>
                  <a:lnTo>
                    <a:pt x="70669" y="244504"/>
                  </a:lnTo>
                  <a:lnTo>
                    <a:pt x="71852" y="240212"/>
                  </a:lnTo>
                  <a:lnTo>
                    <a:pt x="85645" y="232323"/>
                  </a:lnTo>
                  <a:lnTo>
                    <a:pt x="119718" y="224424"/>
                  </a:lnTo>
                  <a:lnTo>
                    <a:pt x="156330" y="225204"/>
                  </a:lnTo>
                  <a:lnTo>
                    <a:pt x="178562" y="231112"/>
                  </a:lnTo>
                  <a:lnTo>
                    <a:pt x="200142" y="241536"/>
                  </a:lnTo>
                  <a:lnTo>
                    <a:pt x="249040" y="290079"/>
                  </a:lnTo>
                  <a:lnTo>
                    <a:pt x="276470" y="335937"/>
                  </a:lnTo>
                  <a:lnTo>
                    <a:pt x="286161" y="362605"/>
                  </a:lnTo>
                  <a:lnTo>
                    <a:pt x="287014" y="409515"/>
                  </a:lnTo>
                  <a:lnTo>
                    <a:pt x="275653" y="467023"/>
                  </a:lnTo>
                  <a:lnTo>
                    <a:pt x="252091" y="503339"/>
                  </a:lnTo>
                  <a:lnTo>
                    <a:pt x="237501" y="517334"/>
                  </a:lnTo>
                  <a:lnTo>
                    <a:pt x="219318" y="527454"/>
                  </a:lnTo>
                  <a:lnTo>
                    <a:pt x="163408" y="535077"/>
                  </a:lnTo>
                  <a:lnTo>
                    <a:pt x="109210" y="533463"/>
                  </a:lnTo>
                  <a:lnTo>
                    <a:pt x="47544" y="511711"/>
                  </a:lnTo>
                  <a:lnTo>
                    <a:pt x="11047" y="4948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2842694" y="4948394"/>
              <a:ext cx="21058" cy="189513"/>
            </a:xfrm>
            <a:custGeom>
              <a:avLst/>
              <a:gdLst/>
              <a:ahLst/>
              <a:cxnLst/>
              <a:rect l="0" t="0" r="0" b="0"/>
              <a:pathLst>
                <a:path w="21058" h="189513">
                  <a:moveTo>
                    <a:pt x="21057" y="0"/>
                  </a:moveTo>
                  <a:lnTo>
                    <a:pt x="21057" y="57264"/>
                  </a:lnTo>
                  <a:lnTo>
                    <a:pt x="15468" y="118156"/>
                  </a:lnTo>
                  <a:lnTo>
                    <a:pt x="2846" y="176881"/>
                  </a:lnTo>
                  <a:lnTo>
                    <a:pt x="0" y="1895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2747937" y="4990507"/>
              <a:ext cx="210571" cy="63173"/>
            </a:xfrm>
            <a:custGeom>
              <a:avLst/>
              <a:gdLst/>
              <a:ahLst/>
              <a:cxnLst/>
              <a:rect l="0" t="0" r="0" b="0"/>
              <a:pathLst>
                <a:path w="210571" h="63173">
                  <a:moveTo>
                    <a:pt x="210570" y="0"/>
                  </a:moveTo>
                  <a:lnTo>
                    <a:pt x="156695" y="17959"/>
                  </a:lnTo>
                  <a:lnTo>
                    <a:pt x="99534" y="35150"/>
                  </a:lnTo>
                  <a:lnTo>
                    <a:pt x="46351" y="49144"/>
                  </a:lnTo>
                  <a:lnTo>
                    <a:pt x="0" y="6317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3258401" y="4679592"/>
              <a:ext cx="282925" cy="499094"/>
            </a:xfrm>
            <a:custGeom>
              <a:avLst/>
              <a:gdLst/>
              <a:ahLst/>
              <a:cxnLst/>
              <a:rect l="0" t="0" r="0" b="0"/>
              <a:pathLst>
                <a:path w="282925" h="499094">
                  <a:moveTo>
                    <a:pt x="247588" y="5589"/>
                  </a:moveTo>
                  <a:lnTo>
                    <a:pt x="193444" y="5589"/>
                  </a:lnTo>
                  <a:lnTo>
                    <a:pt x="138497" y="0"/>
                  </a:lnTo>
                  <a:lnTo>
                    <a:pt x="76517" y="4442"/>
                  </a:lnTo>
                  <a:lnTo>
                    <a:pt x="51064" y="10148"/>
                  </a:lnTo>
                  <a:lnTo>
                    <a:pt x="41703" y="16817"/>
                  </a:lnTo>
                  <a:lnTo>
                    <a:pt x="28182" y="36706"/>
                  </a:lnTo>
                  <a:lnTo>
                    <a:pt x="17205" y="87601"/>
                  </a:lnTo>
                  <a:lnTo>
                    <a:pt x="8105" y="142715"/>
                  </a:lnTo>
                  <a:lnTo>
                    <a:pt x="5961" y="204251"/>
                  </a:lnTo>
                  <a:lnTo>
                    <a:pt x="0" y="244216"/>
                  </a:lnTo>
                  <a:lnTo>
                    <a:pt x="641" y="248902"/>
                  </a:lnTo>
                  <a:lnTo>
                    <a:pt x="3408" y="248516"/>
                  </a:lnTo>
                  <a:lnTo>
                    <a:pt x="30249" y="228270"/>
                  </a:lnTo>
                  <a:lnTo>
                    <a:pt x="64778" y="214158"/>
                  </a:lnTo>
                  <a:lnTo>
                    <a:pt x="110234" y="208157"/>
                  </a:lnTo>
                  <a:lnTo>
                    <a:pt x="155158" y="217557"/>
                  </a:lnTo>
                  <a:lnTo>
                    <a:pt x="186926" y="235161"/>
                  </a:lnTo>
                  <a:lnTo>
                    <a:pt x="247809" y="290602"/>
                  </a:lnTo>
                  <a:lnTo>
                    <a:pt x="268061" y="321664"/>
                  </a:lnTo>
                  <a:lnTo>
                    <a:pt x="281470" y="353095"/>
                  </a:lnTo>
                  <a:lnTo>
                    <a:pt x="282924" y="377235"/>
                  </a:lnTo>
                  <a:lnTo>
                    <a:pt x="274325" y="430860"/>
                  </a:lnTo>
                  <a:lnTo>
                    <a:pt x="259150" y="461358"/>
                  </a:lnTo>
                  <a:lnTo>
                    <a:pt x="234247" y="485212"/>
                  </a:lnTo>
                  <a:lnTo>
                    <a:pt x="211633" y="493666"/>
                  </a:lnTo>
                  <a:lnTo>
                    <a:pt x="158988" y="499093"/>
                  </a:lnTo>
                  <a:lnTo>
                    <a:pt x="103528" y="498995"/>
                  </a:lnTo>
                  <a:lnTo>
                    <a:pt x="56872" y="488923"/>
                  </a:lnTo>
                  <a:lnTo>
                    <a:pt x="37018" y="4793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3916601" y="4864165"/>
              <a:ext cx="21058" cy="252686"/>
            </a:xfrm>
            <a:custGeom>
              <a:avLst/>
              <a:gdLst/>
              <a:ahLst/>
              <a:cxnLst/>
              <a:rect l="0" t="0" r="0" b="0"/>
              <a:pathLst>
                <a:path w="21058" h="252686">
                  <a:moveTo>
                    <a:pt x="21057" y="0"/>
                  </a:moveTo>
                  <a:lnTo>
                    <a:pt x="12723" y="37478"/>
                  </a:lnTo>
                  <a:lnTo>
                    <a:pt x="10962" y="88902"/>
                  </a:lnTo>
                  <a:lnTo>
                    <a:pt x="9444" y="150186"/>
                  </a:lnTo>
                  <a:lnTo>
                    <a:pt x="2212" y="201632"/>
                  </a:lnTo>
                  <a:lnTo>
                    <a:pt x="0" y="2526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3779730" y="4979979"/>
              <a:ext cx="231628" cy="52643"/>
            </a:xfrm>
            <a:custGeom>
              <a:avLst/>
              <a:gdLst/>
              <a:ahLst/>
              <a:cxnLst/>
              <a:rect l="0" t="0" r="0" b="0"/>
              <a:pathLst>
                <a:path w="231628" h="52643">
                  <a:moveTo>
                    <a:pt x="231627" y="0"/>
                  </a:moveTo>
                  <a:lnTo>
                    <a:pt x="194149" y="8333"/>
                  </a:lnTo>
                  <a:lnTo>
                    <a:pt x="142725" y="15684"/>
                  </a:lnTo>
                  <a:lnTo>
                    <a:pt x="80272" y="28401"/>
                  </a:lnTo>
                  <a:lnTo>
                    <a:pt x="27901" y="42178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4242984" y="4769409"/>
              <a:ext cx="52643" cy="484312"/>
            </a:xfrm>
            <a:custGeom>
              <a:avLst/>
              <a:gdLst/>
              <a:ahLst/>
              <a:cxnLst/>
              <a:rect l="0" t="0" r="0" b="0"/>
              <a:pathLst>
                <a:path w="52643" h="484312">
                  <a:moveTo>
                    <a:pt x="52642" y="0"/>
                  </a:moveTo>
                  <a:lnTo>
                    <a:pt x="47053" y="58617"/>
                  </a:lnTo>
                  <a:lnTo>
                    <a:pt x="43577" y="110175"/>
                  </a:lnTo>
                  <a:lnTo>
                    <a:pt x="35168" y="168772"/>
                  </a:lnTo>
                  <a:lnTo>
                    <a:pt x="31477" y="225481"/>
                  </a:lnTo>
                  <a:lnTo>
                    <a:pt x="26468" y="270230"/>
                  </a:lnTo>
                  <a:lnTo>
                    <a:pt x="23462" y="314294"/>
                  </a:lnTo>
                  <a:lnTo>
                    <a:pt x="18650" y="375444"/>
                  </a:lnTo>
                  <a:lnTo>
                    <a:pt x="12935" y="427488"/>
                  </a:lnTo>
                  <a:lnTo>
                    <a:pt x="8122" y="463185"/>
                  </a:lnTo>
                  <a:lnTo>
                    <a:pt x="0" y="4843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4390383" y="4772111"/>
              <a:ext cx="347441" cy="463187"/>
            </a:xfrm>
            <a:custGeom>
              <a:avLst/>
              <a:gdLst/>
              <a:ahLst/>
              <a:cxnLst/>
              <a:rect l="0" t="0" r="0" b="0"/>
              <a:pathLst>
                <a:path w="347441" h="463187">
                  <a:moveTo>
                    <a:pt x="0" y="81526"/>
                  </a:moveTo>
                  <a:lnTo>
                    <a:pt x="17981" y="57480"/>
                  </a:lnTo>
                  <a:lnTo>
                    <a:pt x="67118" y="16061"/>
                  </a:lnTo>
                  <a:lnTo>
                    <a:pt x="85982" y="6417"/>
                  </a:lnTo>
                  <a:lnTo>
                    <a:pt x="121922" y="0"/>
                  </a:lnTo>
                  <a:lnTo>
                    <a:pt x="156618" y="3688"/>
                  </a:lnTo>
                  <a:lnTo>
                    <a:pt x="175283" y="18465"/>
                  </a:lnTo>
                  <a:lnTo>
                    <a:pt x="190207" y="40631"/>
                  </a:lnTo>
                  <a:lnTo>
                    <a:pt x="204017" y="80587"/>
                  </a:lnTo>
                  <a:lnTo>
                    <a:pt x="212395" y="139659"/>
                  </a:lnTo>
                  <a:lnTo>
                    <a:pt x="216061" y="167024"/>
                  </a:lnTo>
                  <a:lnTo>
                    <a:pt x="211547" y="221892"/>
                  </a:lnTo>
                  <a:lnTo>
                    <a:pt x="202800" y="281434"/>
                  </a:lnTo>
                  <a:lnTo>
                    <a:pt x="191630" y="333130"/>
                  </a:lnTo>
                  <a:lnTo>
                    <a:pt x="161224" y="396270"/>
                  </a:lnTo>
                  <a:lnTo>
                    <a:pt x="123772" y="440966"/>
                  </a:lnTo>
                  <a:lnTo>
                    <a:pt x="93995" y="460338"/>
                  </a:lnTo>
                  <a:lnTo>
                    <a:pt x="70242" y="463186"/>
                  </a:lnTo>
                  <a:lnTo>
                    <a:pt x="45257" y="459383"/>
                  </a:lnTo>
                  <a:lnTo>
                    <a:pt x="22454" y="449894"/>
                  </a:lnTo>
                  <a:lnTo>
                    <a:pt x="14969" y="441749"/>
                  </a:lnTo>
                  <a:lnTo>
                    <a:pt x="6653" y="420220"/>
                  </a:lnTo>
                  <a:lnTo>
                    <a:pt x="7560" y="381791"/>
                  </a:lnTo>
                  <a:lnTo>
                    <a:pt x="15448" y="360816"/>
                  </a:lnTo>
                  <a:lnTo>
                    <a:pt x="39576" y="328287"/>
                  </a:lnTo>
                  <a:lnTo>
                    <a:pt x="71128" y="312048"/>
                  </a:lnTo>
                  <a:lnTo>
                    <a:pt x="96733" y="309932"/>
                  </a:lnTo>
                  <a:lnTo>
                    <a:pt x="123711" y="314061"/>
                  </a:lnTo>
                  <a:lnTo>
                    <a:pt x="176039" y="335776"/>
                  </a:lnTo>
                  <a:lnTo>
                    <a:pt x="232409" y="369511"/>
                  </a:lnTo>
                  <a:lnTo>
                    <a:pt x="293284" y="398838"/>
                  </a:lnTo>
                  <a:lnTo>
                    <a:pt x="347440" y="41843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3100254" y="4453554"/>
              <a:ext cx="226752" cy="810695"/>
            </a:xfrm>
            <a:custGeom>
              <a:avLst/>
              <a:gdLst/>
              <a:ahLst/>
              <a:cxnLst/>
              <a:rect l="0" t="0" r="0" b="0"/>
              <a:pathLst>
                <a:path w="226752" h="810695">
                  <a:moveTo>
                    <a:pt x="226751" y="0"/>
                  </a:moveTo>
                  <a:lnTo>
                    <a:pt x="182788" y="14654"/>
                  </a:lnTo>
                  <a:lnTo>
                    <a:pt x="165878" y="27570"/>
                  </a:lnTo>
                  <a:lnTo>
                    <a:pt x="121667" y="79586"/>
                  </a:lnTo>
                  <a:lnTo>
                    <a:pt x="87567" y="136259"/>
                  </a:lnTo>
                  <a:lnTo>
                    <a:pt x="60344" y="195022"/>
                  </a:lnTo>
                  <a:lnTo>
                    <a:pt x="37970" y="252023"/>
                  </a:lnTo>
                  <a:lnTo>
                    <a:pt x="23344" y="305846"/>
                  </a:lnTo>
                  <a:lnTo>
                    <a:pt x="10360" y="358332"/>
                  </a:lnTo>
                  <a:lnTo>
                    <a:pt x="5877" y="405780"/>
                  </a:lnTo>
                  <a:lnTo>
                    <a:pt x="0" y="456883"/>
                  </a:lnTo>
                  <a:lnTo>
                    <a:pt x="4627" y="507900"/>
                  </a:lnTo>
                  <a:lnTo>
                    <a:pt x="16672" y="570772"/>
                  </a:lnTo>
                  <a:lnTo>
                    <a:pt x="30316" y="627992"/>
                  </a:lnTo>
                  <a:lnTo>
                    <a:pt x="52682" y="681495"/>
                  </a:lnTo>
                  <a:lnTo>
                    <a:pt x="79630" y="734004"/>
                  </a:lnTo>
                  <a:lnTo>
                    <a:pt x="110037" y="793664"/>
                  </a:lnTo>
                  <a:lnTo>
                    <a:pt x="121466" y="81069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4664124" y="4600953"/>
              <a:ext cx="205555" cy="800167"/>
            </a:xfrm>
            <a:custGeom>
              <a:avLst/>
              <a:gdLst/>
              <a:ahLst/>
              <a:cxnLst/>
              <a:rect l="0" t="0" r="0" b="0"/>
              <a:pathLst>
                <a:path w="205555" h="800167">
                  <a:moveTo>
                    <a:pt x="0" y="0"/>
                  </a:moveTo>
                  <a:lnTo>
                    <a:pt x="55088" y="55087"/>
                  </a:lnTo>
                  <a:lnTo>
                    <a:pt x="114593" y="116932"/>
                  </a:lnTo>
                  <a:lnTo>
                    <a:pt x="150473" y="179782"/>
                  </a:lnTo>
                  <a:lnTo>
                    <a:pt x="174306" y="229394"/>
                  </a:lnTo>
                  <a:lnTo>
                    <a:pt x="193745" y="284088"/>
                  </a:lnTo>
                  <a:lnTo>
                    <a:pt x="201917" y="342552"/>
                  </a:lnTo>
                  <a:lnTo>
                    <a:pt x="205554" y="366325"/>
                  </a:lnTo>
                  <a:lnTo>
                    <a:pt x="201477" y="419541"/>
                  </a:lnTo>
                  <a:lnTo>
                    <a:pt x="194736" y="479836"/>
                  </a:lnTo>
                  <a:lnTo>
                    <a:pt x="178748" y="539484"/>
                  </a:lnTo>
                  <a:lnTo>
                    <a:pt x="160236" y="599071"/>
                  </a:lnTo>
                  <a:lnTo>
                    <a:pt x="134821" y="652628"/>
                  </a:lnTo>
                  <a:lnTo>
                    <a:pt x="112886" y="702272"/>
                  </a:lnTo>
                  <a:lnTo>
                    <a:pt x="66509" y="763424"/>
                  </a:lnTo>
                  <a:lnTo>
                    <a:pt x="39740" y="790482"/>
                  </a:lnTo>
                  <a:lnTo>
                    <a:pt x="21057" y="80016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5380062" y="4790466"/>
              <a:ext cx="136872" cy="10529"/>
            </a:xfrm>
            <a:custGeom>
              <a:avLst/>
              <a:gdLst/>
              <a:ahLst/>
              <a:cxnLst/>
              <a:rect l="0" t="0" r="0" b="0"/>
              <a:pathLst>
                <a:path w="136872" h="10529">
                  <a:moveTo>
                    <a:pt x="136871" y="10528"/>
                  </a:moveTo>
                  <a:lnTo>
                    <a:pt x="87940" y="2195"/>
                  </a:lnTo>
                  <a:lnTo>
                    <a:pt x="28809" y="43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5306362" y="4979979"/>
              <a:ext cx="168457" cy="10529"/>
            </a:xfrm>
            <a:custGeom>
              <a:avLst/>
              <a:gdLst/>
              <a:ahLst/>
              <a:cxnLst/>
              <a:rect l="0" t="0" r="0" b="0"/>
              <a:pathLst>
                <a:path w="168457" h="10529">
                  <a:moveTo>
                    <a:pt x="168456" y="10528"/>
                  </a:moveTo>
                  <a:lnTo>
                    <a:pt x="119525" y="2195"/>
                  </a:lnTo>
                  <a:lnTo>
                    <a:pt x="60395" y="43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6" name="Group 165"/>
          <p:cNvGrpSpPr/>
          <p:nvPr/>
        </p:nvGrpSpPr>
        <p:grpSpPr>
          <a:xfrm>
            <a:off x="5842579" y="4558839"/>
            <a:ext cx="2696033" cy="758053"/>
            <a:chOff x="5842579" y="4558839"/>
            <a:chExt cx="2696033" cy="758053"/>
          </a:xfrm>
        </p:grpSpPr>
        <p:sp>
          <p:nvSpPr>
            <p:cNvPr id="158" name="Freeform 157"/>
            <p:cNvSpPr/>
            <p:nvPr/>
          </p:nvSpPr>
          <p:spPr>
            <a:xfrm>
              <a:off x="5842579" y="4600953"/>
              <a:ext cx="377930" cy="581465"/>
            </a:xfrm>
            <a:custGeom>
              <a:avLst/>
              <a:gdLst/>
              <a:ahLst/>
              <a:cxnLst/>
              <a:rect l="0" t="0" r="0" b="0"/>
              <a:pathLst>
                <a:path w="377930" h="581465">
                  <a:moveTo>
                    <a:pt x="200778" y="0"/>
                  </a:moveTo>
                  <a:lnTo>
                    <a:pt x="137350" y="46639"/>
                  </a:lnTo>
                  <a:lnTo>
                    <a:pt x="74414" y="97277"/>
                  </a:lnTo>
                  <a:lnTo>
                    <a:pt x="21791" y="127642"/>
                  </a:lnTo>
                  <a:lnTo>
                    <a:pt x="13603" y="127209"/>
                  </a:lnTo>
                  <a:lnTo>
                    <a:pt x="6974" y="123410"/>
                  </a:lnTo>
                  <a:lnTo>
                    <a:pt x="1385" y="117369"/>
                  </a:lnTo>
                  <a:lnTo>
                    <a:pt x="0" y="109831"/>
                  </a:lnTo>
                  <a:lnTo>
                    <a:pt x="4698" y="92098"/>
                  </a:lnTo>
                  <a:lnTo>
                    <a:pt x="17706" y="75637"/>
                  </a:lnTo>
                  <a:lnTo>
                    <a:pt x="64756" y="40029"/>
                  </a:lnTo>
                  <a:lnTo>
                    <a:pt x="122251" y="12608"/>
                  </a:lnTo>
                  <a:lnTo>
                    <a:pt x="162823" y="3736"/>
                  </a:lnTo>
                  <a:lnTo>
                    <a:pt x="204480" y="6696"/>
                  </a:lnTo>
                  <a:lnTo>
                    <a:pt x="258138" y="26583"/>
                  </a:lnTo>
                  <a:lnTo>
                    <a:pt x="277354" y="39500"/>
                  </a:lnTo>
                  <a:lnTo>
                    <a:pt x="290574" y="56160"/>
                  </a:lnTo>
                  <a:lnTo>
                    <a:pt x="295738" y="65516"/>
                  </a:lnTo>
                  <a:lnTo>
                    <a:pt x="298355" y="85271"/>
                  </a:lnTo>
                  <a:lnTo>
                    <a:pt x="294449" y="104579"/>
                  </a:lnTo>
                  <a:lnTo>
                    <a:pt x="272877" y="136038"/>
                  </a:lnTo>
                  <a:lnTo>
                    <a:pt x="240496" y="164782"/>
                  </a:lnTo>
                  <a:lnTo>
                    <a:pt x="179511" y="192392"/>
                  </a:lnTo>
                  <a:lnTo>
                    <a:pt x="176072" y="193772"/>
                  </a:lnTo>
                  <a:lnTo>
                    <a:pt x="181609" y="192186"/>
                  </a:lnTo>
                  <a:lnTo>
                    <a:pt x="231803" y="201318"/>
                  </a:lnTo>
                  <a:lnTo>
                    <a:pt x="263783" y="214068"/>
                  </a:lnTo>
                  <a:lnTo>
                    <a:pt x="306030" y="244926"/>
                  </a:lnTo>
                  <a:lnTo>
                    <a:pt x="347248" y="306616"/>
                  </a:lnTo>
                  <a:lnTo>
                    <a:pt x="370480" y="356144"/>
                  </a:lnTo>
                  <a:lnTo>
                    <a:pt x="377929" y="416533"/>
                  </a:lnTo>
                  <a:lnTo>
                    <a:pt x="376281" y="478548"/>
                  </a:lnTo>
                  <a:lnTo>
                    <a:pt x="365083" y="514189"/>
                  </a:lnTo>
                  <a:lnTo>
                    <a:pt x="343827" y="546976"/>
                  </a:lnTo>
                  <a:lnTo>
                    <a:pt x="325187" y="565975"/>
                  </a:lnTo>
                  <a:lnTo>
                    <a:pt x="305204" y="578318"/>
                  </a:lnTo>
                  <a:lnTo>
                    <a:pt x="284625" y="581464"/>
                  </a:lnTo>
                  <a:lnTo>
                    <a:pt x="222738" y="570978"/>
                  </a:lnTo>
                  <a:lnTo>
                    <a:pt x="175569" y="558863"/>
                  </a:lnTo>
                  <a:lnTo>
                    <a:pt x="120236" y="527633"/>
                  </a:lnTo>
                  <a:lnTo>
                    <a:pt x="74436" y="4948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6611896" y="4790466"/>
              <a:ext cx="21058" cy="136871"/>
            </a:xfrm>
            <a:custGeom>
              <a:avLst/>
              <a:gdLst/>
              <a:ahLst/>
              <a:cxnLst/>
              <a:rect l="0" t="0" r="0" b="0"/>
              <a:pathLst>
                <a:path w="21058" h="136871">
                  <a:moveTo>
                    <a:pt x="21057" y="0"/>
                  </a:moveTo>
                  <a:lnTo>
                    <a:pt x="11992" y="58617"/>
                  </a:lnTo>
                  <a:lnTo>
                    <a:pt x="7602" y="117308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6569782" y="4832580"/>
              <a:ext cx="115814" cy="31586"/>
            </a:xfrm>
            <a:custGeom>
              <a:avLst/>
              <a:gdLst/>
              <a:ahLst/>
              <a:cxnLst/>
              <a:rect l="0" t="0" r="0" b="0"/>
              <a:pathLst>
                <a:path w="115814" h="31586">
                  <a:moveTo>
                    <a:pt x="115813" y="0"/>
                  </a:moveTo>
                  <a:lnTo>
                    <a:pt x="104635" y="11178"/>
                  </a:lnTo>
                  <a:lnTo>
                    <a:pt x="86669" y="16667"/>
                  </a:lnTo>
                  <a:lnTo>
                    <a:pt x="27011" y="27714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7048886" y="4558839"/>
              <a:ext cx="262354" cy="513971"/>
            </a:xfrm>
            <a:custGeom>
              <a:avLst/>
              <a:gdLst/>
              <a:ahLst/>
              <a:cxnLst/>
              <a:rect l="0" t="0" r="0" b="0"/>
              <a:pathLst>
                <a:path w="262354" h="513971">
                  <a:moveTo>
                    <a:pt x="184191" y="0"/>
                  </a:moveTo>
                  <a:lnTo>
                    <a:pt x="200959" y="5589"/>
                  </a:lnTo>
                  <a:lnTo>
                    <a:pt x="202389" y="8405"/>
                  </a:lnTo>
                  <a:lnTo>
                    <a:pt x="199833" y="11453"/>
                  </a:lnTo>
                  <a:lnTo>
                    <a:pt x="170514" y="24749"/>
                  </a:lnTo>
                  <a:lnTo>
                    <a:pt x="112273" y="33805"/>
                  </a:lnTo>
                  <a:lnTo>
                    <a:pt x="59253" y="50595"/>
                  </a:lnTo>
                  <a:lnTo>
                    <a:pt x="34739" y="69323"/>
                  </a:lnTo>
                  <a:lnTo>
                    <a:pt x="19892" y="86963"/>
                  </a:lnTo>
                  <a:lnTo>
                    <a:pt x="11734" y="112740"/>
                  </a:lnTo>
                  <a:lnTo>
                    <a:pt x="7141" y="160136"/>
                  </a:lnTo>
                  <a:lnTo>
                    <a:pt x="0" y="217375"/>
                  </a:lnTo>
                  <a:lnTo>
                    <a:pt x="1736" y="226805"/>
                  </a:lnTo>
                  <a:lnTo>
                    <a:pt x="6402" y="234262"/>
                  </a:lnTo>
                  <a:lnTo>
                    <a:pt x="13023" y="240402"/>
                  </a:lnTo>
                  <a:lnTo>
                    <a:pt x="19777" y="242157"/>
                  </a:lnTo>
                  <a:lnTo>
                    <a:pt x="26618" y="240987"/>
                  </a:lnTo>
                  <a:lnTo>
                    <a:pt x="42799" y="235787"/>
                  </a:lnTo>
                  <a:lnTo>
                    <a:pt x="77047" y="234029"/>
                  </a:lnTo>
                  <a:lnTo>
                    <a:pt x="131305" y="246444"/>
                  </a:lnTo>
                  <a:lnTo>
                    <a:pt x="163062" y="256424"/>
                  </a:lnTo>
                  <a:lnTo>
                    <a:pt x="181040" y="269554"/>
                  </a:lnTo>
                  <a:lnTo>
                    <a:pt x="231243" y="318607"/>
                  </a:lnTo>
                  <a:lnTo>
                    <a:pt x="253645" y="370030"/>
                  </a:lnTo>
                  <a:lnTo>
                    <a:pt x="262353" y="407426"/>
                  </a:lnTo>
                  <a:lnTo>
                    <a:pt x="255999" y="452096"/>
                  </a:lnTo>
                  <a:lnTo>
                    <a:pt x="253121" y="462834"/>
                  </a:lnTo>
                  <a:lnTo>
                    <a:pt x="240563" y="481005"/>
                  </a:lnTo>
                  <a:lnTo>
                    <a:pt x="223284" y="495710"/>
                  </a:lnTo>
                  <a:lnTo>
                    <a:pt x="203905" y="506145"/>
                  </a:lnTo>
                  <a:lnTo>
                    <a:pt x="147229" y="513970"/>
                  </a:lnTo>
                  <a:lnTo>
                    <a:pt x="103959" y="512986"/>
                  </a:lnTo>
                  <a:lnTo>
                    <a:pt x="50537" y="492879"/>
                  </a:lnTo>
                  <a:lnTo>
                    <a:pt x="15736" y="4737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7738446" y="4800994"/>
              <a:ext cx="21058" cy="168457"/>
            </a:xfrm>
            <a:custGeom>
              <a:avLst/>
              <a:gdLst/>
              <a:ahLst/>
              <a:cxnLst/>
              <a:rect l="0" t="0" r="0" b="0"/>
              <a:pathLst>
                <a:path w="21058" h="168457">
                  <a:moveTo>
                    <a:pt x="21057" y="0"/>
                  </a:moveTo>
                  <a:lnTo>
                    <a:pt x="13821" y="27557"/>
                  </a:lnTo>
                  <a:lnTo>
                    <a:pt x="8059" y="83779"/>
                  </a:lnTo>
                  <a:lnTo>
                    <a:pt x="1592" y="140292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7643689" y="4874694"/>
              <a:ext cx="157928" cy="10530"/>
            </a:xfrm>
            <a:custGeom>
              <a:avLst/>
              <a:gdLst/>
              <a:ahLst/>
              <a:cxnLst/>
              <a:rect l="0" t="0" r="0" b="0"/>
              <a:pathLst>
                <a:path w="157928" h="10530">
                  <a:moveTo>
                    <a:pt x="157927" y="0"/>
                  </a:moveTo>
                  <a:lnTo>
                    <a:pt x="108997" y="0"/>
                  </a:lnTo>
                  <a:lnTo>
                    <a:pt x="61152" y="0"/>
                  </a:lnTo>
                  <a:lnTo>
                    <a:pt x="22408" y="3119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8064829" y="4716767"/>
              <a:ext cx="73700" cy="494840"/>
            </a:xfrm>
            <a:custGeom>
              <a:avLst/>
              <a:gdLst/>
              <a:ahLst/>
              <a:cxnLst/>
              <a:rect l="0" t="0" r="0" b="0"/>
              <a:pathLst>
                <a:path w="73700" h="494840">
                  <a:moveTo>
                    <a:pt x="73699" y="0"/>
                  </a:moveTo>
                  <a:lnTo>
                    <a:pt x="59045" y="58616"/>
                  </a:lnTo>
                  <a:lnTo>
                    <a:pt x="48950" y="110174"/>
                  </a:lnTo>
                  <a:lnTo>
                    <a:pt x="44139" y="169904"/>
                  </a:lnTo>
                  <a:lnTo>
                    <a:pt x="37125" y="220877"/>
                  </a:lnTo>
                  <a:lnTo>
                    <a:pt x="33227" y="282384"/>
                  </a:lnTo>
                  <a:lnTo>
                    <a:pt x="29196" y="325545"/>
                  </a:lnTo>
                  <a:lnTo>
                    <a:pt x="20348" y="386186"/>
                  </a:lnTo>
                  <a:lnTo>
                    <a:pt x="10319" y="438079"/>
                  </a:lnTo>
                  <a:lnTo>
                    <a:pt x="0" y="4948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8174539" y="4758880"/>
              <a:ext cx="364073" cy="558012"/>
            </a:xfrm>
            <a:custGeom>
              <a:avLst/>
              <a:gdLst/>
              <a:ahLst/>
              <a:cxnLst/>
              <a:rect l="0" t="0" r="0" b="0"/>
              <a:pathLst>
                <a:path w="364073" h="558012">
                  <a:moveTo>
                    <a:pt x="121917" y="0"/>
                  </a:moveTo>
                  <a:lnTo>
                    <a:pt x="107344" y="42692"/>
                  </a:lnTo>
                  <a:lnTo>
                    <a:pt x="76930" y="96003"/>
                  </a:lnTo>
                  <a:lnTo>
                    <a:pt x="65823" y="125412"/>
                  </a:lnTo>
                  <a:lnTo>
                    <a:pt x="66961" y="117350"/>
                  </a:lnTo>
                  <a:lnTo>
                    <a:pt x="83542" y="64183"/>
                  </a:lnTo>
                  <a:lnTo>
                    <a:pt x="108618" y="26846"/>
                  </a:lnTo>
                  <a:lnTo>
                    <a:pt x="134744" y="9775"/>
                  </a:lnTo>
                  <a:lnTo>
                    <a:pt x="170302" y="2896"/>
                  </a:lnTo>
                  <a:lnTo>
                    <a:pt x="190604" y="7527"/>
                  </a:lnTo>
                  <a:lnTo>
                    <a:pt x="199294" y="12037"/>
                  </a:lnTo>
                  <a:lnTo>
                    <a:pt x="212069" y="26407"/>
                  </a:lnTo>
                  <a:lnTo>
                    <a:pt x="220476" y="45662"/>
                  </a:lnTo>
                  <a:lnTo>
                    <a:pt x="225874" y="102390"/>
                  </a:lnTo>
                  <a:lnTo>
                    <a:pt x="223689" y="163309"/>
                  </a:lnTo>
                  <a:lnTo>
                    <a:pt x="218622" y="209453"/>
                  </a:lnTo>
                  <a:lnTo>
                    <a:pt x="212470" y="257257"/>
                  </a:lnTo>
                  <a:lnTo>
                    <a:pt x="202430" y="313441"/>
                  </a:lnTo>
                  <a:lnTo>
                    <a:pt x="188556" y="365941"/>
                  </a:lnTo>
                  <a:lnTo>
                    <a:pt x="165455" y="420804"/>
                  </a:lnTo>
                  <a:lnTo>
                    <a:pt x="134308" y="484282"/>
                  </a:lnTo>
                  <a:lnTo>
                    <a:pt x="108821" y="510299"/>
                  </a:lnTo>
                  <a:lnTo>
                    <a:pt x="73452" y="527237"/>
                  </a:lnTo>
                  <a:lnTo>
                    <a:pt x="50074" y="529516"/>
                  </a:lnTo>
                  <a:lnTo>
                    <a:pt x="38927" y="528486"/>
                  </a:lnTo>
                  <a:lnTo>
                    <a:pt x="20301" y="517982"/>
                  </a:lnTo>
                  <a:lnTo>
                    <a:pt x="12059" y="510268"/>
                  </a:lnTo>
                  <a:lnTo>
                    <a:pt x="2901" y="486099"/>
                  </a:lnTo>
                  <a:lnTo>
                    <a:pt x="0" y="458200"/>
                  </a:lnTo>
                  <a:lnTo>
                    <a:pt x="2611" y="434102"/>
                  </a:lnTo>
                  <a:lnTo>
                    <a:pt x="16247" y="400804"/>
                  </a:lnTo>
                  <a:lnTo>
                    <a:pt x="31669" y="385586"/>
                  </a:lnTo>
                  <a:lnTo>
                    <a:pt x="40695" y="379890"/>
                  </a:lnTo>
                  <a:lnTo>
                    <a:pt x="66320" y="376680"/>
                  </a:lnTo>
                  <a:lnTo>
                    <a:pt x="93698" y="380324"/>
                  </a:lnTo>
                  <a:lnTo>
                    <a:pt x="122264" y="395528"/>
                  </a:lnTo>
                  <a:lnTo>
                    <a:pt x="181455" y="449312"/>
                  </a:lnTo>
                  <a:lnTo>
                    <a:pt x="232747" y="509469"/>
                  </a:lnTo>
                  <a:lnTo>
                    <a:pt x="266019" y="532579"/>
                  </a:lnTo>
                  <a:lnTo>
                    <a:pt x="318014" y="551774"/>
                  </a:lnTo>
                  <a:lnTo>
                    <a:pt x="364072" y="5580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67" name="Freeform 166"/>
          <p:cNvSpPr/>
          <p:nvPr/>
        </p:nvSpPr>
        <p:spPr>
          <a:xfrm>
            <a:off x="7327834" y="4421969"/>
            <a:ext cx="136654" cy="747524"/>
          </a:xfrm>
          <a:custGeom>
            <a:avLst/>
            <a:gdLst/>
            <a:ahLst/>
            <a:cxnLst/>
            <a:rect l="0" t="0" r="0" b="0"/>
            <a:pathLst>
              <a:path w="136654" h="747524">
                <a:moveTo>
                  <a:pt x="0" y="0"/>
                </a:moveTo>
                <a:lnTo>
                  <a:pt x="26364" y="59940"/>
                </a:lnTo>
                <a:lnTo>
                  <a:pt x="59602" y="118948"/>
                </a:lnTo>
                <a:lnTo>
                  <a:pt x="81790" y="174750"/>
                </a:lnTo>
                <a:lnTo>
                  <a:pt x="97784" y="225851"/>
                </a:lnTo>
                <a:lnTo>
                  <a:pt x="115751" y="286628"/>
                </a:lnTo>
                <a:lnTo>
                  <a:pt x="124249" y="340887"/>
                </a:lnTo>
                <a:lnTo>
                  <a:pt x="133164" y="392939"/>
                </a:lnTo>
                <a:lnTo>
                  <a:pt x="135772" y="450868"/>
                </a:lnTo>
                <a:lnTo>
                  <a:pt x="136653" y="514143"/>
                </a:lnTo>
                <a:lnTo>
                  <a:pt x="133686" y="566849"/>
                </a:lnTo>
                <a:lnTo>
                  <a:pt x="122279" y="621851"/>
                </a:lnTo>
                <a:lnTo>
                  <a:pt x="103052" y="677465"/>
                </a:lnTo>
                <a:lnTo>
                  <a:pt x="79183" y="735062"/>
                </a:lnTo>
                <a:lnTo>
                  <a:pt x="73700" y="747523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8" name="Freeform 167"/>
          <p:cNvSpPr/>
          <p:nvPr/>
        </p:nvSpPr>
        <p:spPr>
          <a:xfrm>
            <a:off x="5592927" y="4474611"/>
            <a:ext cx="260918" cy="947566"/>
          </a:xfrm>
          <a:custGeom>
            <a:avLst/>
            <a:gdLst/>
            <a:ahLst/>
            <a:cxnLst/>
            <a:rect l="0" t="0" r="0" b="0"/>
            <a:pathLst>
              <a:path w="260918" h="947566">
                <a:moveTo>
                  <a:pt x="260917" y="0"/>
                </a:moveTo>
                <a:lnTo>
                  <a:pt x="200977" y="52705"/>
                </a:lnTo>
                <a:lnTo>
                  <a:pt x="145498" y="108203"/>
                </a:lnTo>
                <a:lnTo>
                  <a:pt x="111358" y="168712"/>
                </a:lnTo>
                <a:lnTo>
                  <a:pt x="78139" y="228368"/>
                </a:lnTo>
                <a:lnTo>
                  <a:pt x="48880" y="289429"/>
                </a:lnTo>
                <a:lnTo>
                  <a:pt x="21226" y="346734"/>
                </a:lnTo>
                <a:lnTo>
                  <a:pt x="14008" y="369353"/>
                </a:lnTo>
                <a:lnTo>
                  <a:pt x="3405" y="430164"/>
                </a:lnTo>
                <a:lnTo>
                  <a:pt x="0" y="485400"/>
                </a:lnTo>
                <a:lnTo>
                  <a:pt x="6444" y="544945"/>
                </a:lnTo>
                <a:lnTo>
                  <a:pt x="19101" y="605646"/>
                </a:lnTo>
                <a:lnTo>
                  <a:pt x="32867" y="657367"/>
                </a:lnTo>
                <a:lnTo>
                  <a:pt x="53476" y="718277"/>
                </a:lnTo>
                <a:lnTo>
                  <a:pt x="78619" y="778030"/>
                </a:lnTo>
                <a:lnTo>
                  <a:pt x="110497" y="831609"/>
                </a:lnTo>
                <a:lnTo>
                  <a:pt x="152166" y="894910"/>
                </a:lnTo>
                <a:lnTo>
                  <a:pt x="197746" y="947565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Group 28"/>
          <p:cNvGrpSpPr/>
          <p:nvPr/>
        </p:nvGrpSpPr>
        <p:grpSpPr>
          <a:xfrm>
            <a:off x="305326" y="258946"/>
            <a:ext cx="4432498" cy="972889"/>
            <a:chOff x="305326" y="258946"/>
            <a:chExt cx="4432498" cy="972889"/>
          </a:xfrm>
        </p:grpSpPr>
        <p:sp>
          <p:nvSpPr>
            <p:cNvPr id="2" name="Freeform 1"/>
            <p:cNvSpPr/>
            <p:nvPr/>
          </p:nvSpPr>
          <p:spPr>
            <a:xfrm>
              <a:off x="305326" y="473782"/>
              <a:ext cx="284270" cy="111482"/>
            </a:xfrm>
            <a:custGeom>
              <a:avLst/>
              <a:gdLst/>
              <a:ahLst/>
              <a:cxnLst/>
              <a:rect l="0" t="0" r="0" b="0"/>
              <a:pathLst>
                <a:path w="284270" h="111482">
                  <a:moveTo>
                    <a:pt x="0" y="0"/>
                  </a:moveTo>
                  <a:lnTo>
                    <a:pt x="0" y="22357"/>
                  </a:lnTo>
                  <a:lnTo>
                    <a:pt x="11178" y="53028"/>
                  </a:lnTo>
                  <a:lnTo>
                    <a:pt x="49498" y="101193"/>
                  </a:lnTo>
                  <a:lnTo>
                    <a:pt x="69572" y="109315"/>
                  </a:lnTo>
                  <a:lnTo>
                    <a:pt x="81477" y="111481"/>
                  </a:lnTo>
                  <a:lnTo>
                    <a:pt x="91752" y="109416"/>
                  </a:lnTo>
                  <a:lnTo>
                    <a:pt x="109409" y="97762"/>
                  </a:lnTo>
                  <a:lnTo>
                    <a:pt x="162437" y="40720"/>
                  </a:lnTo>
                  <a:lnTo>
                    <a:pt x="180989" y="30576"/>
                  </a:lnTo>
                  <a:lnTo>
                    <a:pt x="200932" y="28407"/>
                  </a:lnTo>
                  <a:lnTo>
                    <a:pt x="221494" y="32513"/>
                  </a:lnTo>
                  <a:lnTo>
                    <a:pt x="242331" y="42136"/>
                  </a:lnTo>
                  <a:lnTo>
                    <a:pt x="257051" y="57332"/>
                  </a:lnTo>
                  <a:lnTo>
                    <a:pt x="284269" y="1052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947564" y="389554"/>
              <a:ext cx="21058" cy="421141"/>
            </a:xfrm>
            <a:custGeom>
              <a:avLst/>
              <a:gdLst/>
              <a:ahLst/>
              <a:cxnLst/>
              <a:rect l="0" t="0" r="0" b="0"/>
              <a:pathLst>
                <a:path w="21058" h="421141">
                  <a:moveTo>
                    <a:pt x="0" y="0"/>
                  </a:moveTo>
                  <a:lnTo>
                    <a:pt x="0" y="58617"/>
                  </a:lnTo>
                  <a:lnTo>
                    <a:pt x="5590" y="110175"/>
                  </a:lnTo>
                  <a:lnTo>
                    <a:pt x="9065" y="169905"/>
                  </a:lnTo>
                  <a:lnTo>
                    <a:pt x="10095" y="226467"/>
                  </a:lnTo>
                  <a:lnTo>
                    <a:pt x="10400" y="285860"/>
                  </a:lnTo>
                  <a:lnTo>
                    <a:pt x="16080" y="342322"/>
                  </a:lnTo>
                  <a:lnTo>
                    <a:pt x="20074" y="400718"/>
                  </a:lnTo>
                  <a:lnTo>
                    <a:pt x="21057" y="4211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726466" y="315854"/>
              <a:ext cx="421141" cy="126343"/>
            </a:xfrm>
            <a:custGeom>
              <a:avLst/>
              <a:gdLst/>
              <a:ahLst/>
              <a:cxnLst/>
              <a:rect l="0" t="0" r="0" b="0"/>
              <a:pathLst>
                <a:path w="421141" h="126343">
                  <a:moveTo>
                    <a:pt x="421140" y="0"/>
                  </a:moveTo>
                  <a:lnTo>
                    <a:pt x="357712" y="17959"/>
                  </a:lnTo>
                  <a:lnTo>
                    <a:pt x="299703" y="35150"/>
                  </a:lnTo>
                  <a:lnTo>
                    <a:pt x="246417" y="49144"/>
                  </a:lnTo>
                  <a:lnTo>
                    <a:pt x="184485" y="72272"/>
                  </a:lnTo>
                  <a:lnTo>
                    <a:pt x="122316" y="91442"/>
                  </a:lnTo>
                  <a:lnTo>
                    <a:pt x="60643" y="113426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810694" y="810694"/>
              <a:ext cx="347441" cy="42115"/>
            </a:xfrm>
            <a:custGeom>
              <a:avLst/>
              <a:gdLst/>
              <a:ahLst/>
              <a:cxnLst/>
              <a:rect l="0" t="0" r="0" b="0"/>
              <a:pathLst>
                <a:path w="347441" h="42115">
                  <a:moveTo>
                    <a:pt x="347440" y="0"/>
                  </a:moveTo>
                  <a:lnTo>
                    <a:pt x="288823" y="0"/>
                  </a:lnTo>
                  <a:lnTo>
                    <a:pt x="226244" y="1170"/>
                  </a:lnTo>
                  <a:lnTo>
                    <a:pt x="176090" y="8405"/>
                  </a:lnTo>
                  <a:lnTo>
                    <a:pt x="113508" y="21331"/>
                  </a:lnTo>
                  <a:lnTo>
                    <a:pt x="50757" y="3514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164138" y="349400"/>
              <a:ext cx="343138" cy="524162"/>
            </a:xfrm>
            <a:custGeom>
              <a:avLst/>
              <a:gdLst/>
              <a:ahLst/>
              <a:cxnLst/>
              <a:rect l="0" t="0" r="0" b="0"/>
              <a:pathLst>
                <a:path w="343138" h="524162">
                  <a:moveTo>
                    <a:pt x="120338" y="429708"/>
                  </a:moveTo>
                  <a:lnTo>
                    <a:pt x="131517" y="412941"/>
                  </a:lnTo>
                  <a:lnTo>
                    <a:pt x="138468" y="380157"/>
                  </a:lnTo>
                  <a:lnTo>
                    <a:pt x="140528" y="340807"/>
                  </a:lnTo>
                  <a:lnTo>
                    <a:pt x="137308" y="330666"/>
                  </a:lnTo>
                  <a:lnTo>
                    <a:pt x="131651" y="322736"/>
                  </a:lnTo>
                  <a:lnTo>
                    <a:pt x="124371" y="316280"/>
                  </a:lnTo>
                  <a:lnTo>
                    <a:pt x="116007" y="313145"/>
                  </a:lnTo>
                  <a:lnTo>
                    <a:pt x="97356" y="312782"/>
                  </a:lnTo>
                  <a:lnTo>
                    <a:pt x="77369" y="322759"/>
                  </a:lnTo>
                  <a:lnTo>
                    <a:pt x="41530" y="352171"/>
                  </a:lnTo>
                  <a:lnTo>
                    <a:pt x="24718" y="379048"/>
                  </a:lnTo>
                  <a:lnTo>
                    <a:pt x="4873" y="438303"/>
                  </a:lnTo>
                  <a:lnTo>
                    <a:pt x="0" y="461604"/>
                  </a:lnTo>
                  <a:lnTo>
                    <a:pt x="1734" y="487558"/>
                  </a:lnTo>
                  <a:lnTo>
                    <a:pt x="9524" y="508452"/>
                  </a:lnTo>
                  <a:lnTo>
                    <a:pt x="14876" y="517299"/>
                  </a:lnTo>
                  <a:lnTo>
                    <a:pt x="21954" y="522027"/>
                  </a:lnTo>
                  <a:lnTo>
                    <a:pt x="39177" y="524161"/>
                  </a:lnTo>
                  <a:lnTo>
                    <a:pt x="68605" y="513196"/>
                  </a:lnTo>
                  <a:lnTo>
                    <a:pt x="86037" y="495280"/>
                  </a:lnTo>
                  <a:lnTo>
                    <a:pt x="122320" y="440553"/>
                  </a:lnTo>
                  <a:lnTo>
                    <a:pt x="143520" y="391946"/>
                  </a:lnTo>
                  <a:lnTo>
                    <a:pt x="159962" y="343650"/>
                  </a:lnTo>
                  <a:lnTo>
                    <a:pt x="175998" y="286107"/>
                  </a:lnTo>
                  <a:lnTo>
                    <a:pt x="186873" y="235082"/>
                  </a:lnTo>
                  <a:lnTo>
                    <a:pt x="191915" y="175509"/>
                  </a:lnTo>
                  <a:lnTo>
                    <a:pt x="193409" y="113404"/>
                  </a:lnTo>
                  <a:lnTo>
                    <a:pt x="193851" y="56139"/>
                  </a:lnTo>
                  <a:lnTo>
                    <a:pt x="188393" y="7715"/>
                  </a:lnTo>
                  <a:lnTo>
                    <a:pt x="183256" y="981"/>
                  </a:lnTo>
                  <a:lnTo>
                    <a:pt x="176321" y="0"/>
                  </a:lnTo>
                  <a:lnTo>
                    <a:pt x="168189" y="2856"/>
                  </a:lnTo>
                  <a:lnTo>
                    <a:pt x="162767" y="10610"/>
                  </a:lnTo>
                  <a:lnTo>
                    <a:pt x="155137" y="50637"/>
                  </a:lnTo>
                  <a:lnTo>
                    <a:pt x="152876" y="106431"/>
                  </a:lnTo>
                  <a:lnTo>
                    <a:pt x="152206" y="168586"/>
                  </a:lnTo>
                  <a:lnTo>
                    <a:pt x="152049" y="214608"/>
                  </a:lnTo>
                  <a:lnTo>
                    <a:pt x="151961" y="275378"/>
                  </a:lnTo>
                  <a:lnTo>
                    <a:pt x="151935" y="330428"/>
                  </a:lnTo>
                  <a:lnTo>
                    <a:pt x="153096" y="391857"/>
                  </a:lnTo>
                  <a:lnTo>
                    <a:pt x="157514" y="416395"/>
                  </a:lnTo>
                  <a:lnTo>
                    <a:pt x="161500" y="420833"/>
                  </a:lnTo>
                  <a:lnTo>
                    <a:pt x="166496" y="420282"/>
                  </a:lnTo>
                  <a:lnTo>
                    <a:pt x="172167" y="416405"/>
                  </a:lnTo>
                  <a:lnTo>
                    <a:pt x="181588" y="402739"/>
                  </a:lnTo>
                  <a:lnTo>
                    <a:pt x="196588" y="378434"/>
                  </a:lnTo>
                  <a:lnTo>
                    <a:pt x="202757" y="370959"/>
                  </a:lnTo>
                  <a:lnTo>
                    <a:pt x="222090" y="359534"/>
                  </a:lnTo>
                  <a:lnTo>
                    <a:pt x="277800" y="338926"/>
                  </a:lnTo>
                  <a:lnTo>
                    <a:pt x="308543" y="326901"/>
                  </a:lnTo>
                  <a:lnTo>
                    <a:pt x="325258" y="315386"/>
                  </a:lnTo>
                  <a:lnTo>
                    <a:pt x="337366" y="299350"/>
                  </a:lnTo>
                  <a:lnTo>
                    <a:pt x="342232" y="290160"/>
                  </a:lnTo>
                  <a:lnTo>
                    <a:pt x="343137" y="280524"/>
                  </a:lnTo>
                  <a:lnTo>
                    <a:pt x="337903" y="260459"/>
                  </a:lnTo>
                  <a:lnTo>
                    <a:pt x="330892" y="253704"/>
                  </a:lnTo>
                  <a:lnTo>
                    <a:pt x="310624" y="246199"/>
                  </a:lnTo>
                  <a:lnTo>
                    <a:pt x="289138" y="245983"/>
                  </a:lnTo>
                  <a:lnTo>
                    <a:pt x="278495" y="247564"/>
                  </a:lnTo>
                  <a:lnTo>
                    <a:pt x="260430" y="258678"/>
                  </a:lnTo>
                  <a:lnTo>
                    <a:pt x="229769" y="288820"/>
                  </a:lnTo>
                  <a:lnTo>
                    <a:pt x="221617" y="312499"/>
                  </a:lnTo>
                  <a:lnTo>
                    <a:pt x="220147" y="355595"/>
                  </a:lnTo>
                  <a:lnTo>
                    <a:pt x="233307" y="417739"/>
                  </a:lnTo>
                  <a:lnTo>
                    <a:pt x="244538" y="449169"/>
                  </a:lnTo>
                  <a:lnTo>
                    <a:pt x="255866" y="466043"/>
                  </a:lnTo>
                  <a:lnTo>
                    <a:pt x="264503" y="470309"/>
                  </a:lnTo>
                  <a:lnTo>
                    <a:pt x="286577" y="471930"/>
                  </a:lnTo>
                  <a:lnTo>
                    <a:pt x="341437" y="46129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548122" y="624963"/>
              <a:ext cx="157495" cy="227846"/>
            </a:xfrm>
            <a:custGeom>
              <a:avLst/>
              <a:gdLst/>
              <a:ahLst/>
              <a:cxnLst/>
              <a:rect l="0" t="0" r="0" b="0"/>
              <a:pathLst>
                <a:path w="157495" h="227846">
                  <a:moveTo>
                    <a:pt x="10095" y="59389"/>
                  </a:moveTo>
                  <a:lnTo>
                    <a:pt x="1762" y="96867"/>
                  </a:lnTo>
                  <a:lnTo>
                    <a:pt x="0" y="153880"/>
                  </a:lnTo>
                  <a:lnTo>
                    <a:pt x="5284" y="193061"/>
                  </a:lnTo>
                  <a:lnTo>
                    <a:pt x="6888" y="196467"/>
                  </a:lnTo>
                  <a:lnTo>
                    <a:pt x="7957" y="194058"/>
                  </a:lnTo>
                  <a:lnTo>
                    <a:pt x="9907" y="131046"/>
                  </a:lnTo>
                  <a:lnTo>
                    <a:pt x="10058" y="76533"/>
                  </a:lnTo>
                  <a:lnTo>
                    <a:pt x="21263" y="34703"/>
                  </a:lnTo>
                  <a:lnTo>
                    <a:pt x="39400" y="3851"/>
                  </a:lnTo>
                  <a:lnTo>
                    <a:pt x="47179" y="137"/>
                  </a:lnTo>
                  <a:lnTo>
                    <a:pt x="55875" y="0"/>
                  </a:lnTo>
                  <a:lnTo>
                    <a:pt x="65182" y="2249"/>
                  </a:lnTo>
                  <a:lnTo>
                    <a:pt x="81761" y="14106"/>
                  </a:lnTo>
                  <a:lnTo>
                    <a:pt x="111469" y="50314"/>
                  </a:lnTo>
                  <a:lnTo>
                    <a:pt x="135460" y="113147"/>
                  </a:lnTo>
                  <a:lnTo>
                    <a:pt x="152686" y="175133"/>
                  </a:lnTo>
                  <a:lnTo>
                    <a:pt x="157494" y="22784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810901" y="336911"/>
              <a:ext cx="21058" cy="494841"/>
            </a:xfrm>
            <a:custGeom>
              <a:avLst/>
              <a:gdLst/>
              <a:ahLst/>
              <a:cxnLst/>
              <a:rect l="0" t="0" r="0" b="0"/>
              <a:pathLst>
                <a:path w="21058" h="494841">
                  <a:moveTo>
                    <a:pt x="0" y="0"/>
                  </a:moveTo>
                  <a:lnTo>
                    <a:pt x="0" y="60384"/>
                  </a:lnTo>
                  <a:lnTo>
                    <a:pt x="3120" y="121227"/>
                  </a:lnTo>
                  <a:lnTo>
                    <a:pt x="7236" y="166183"/>
                  </a:lnTo>
                  <a:lnTo>
                    <a:pt x="9553" y="228614"/>
                  </a:lnTo>
                  <a:lnTo>
                    <a:pt x="10239" y="280127"/>
                  </a:lnTo>
                  <a:lnTo>
                    <a:pt x="10443" y="338805"/>
                  </a:lnTo>
                  <a:lnTo>
                    <a:pt x="10503" y="398304"/>
                  </a:lnTo>
                  <a:lnTo>
                    <a:pt x="13643" y="458397"/>
                  </a:lnTo>
                  <a:lnTo>
                    <a:pt x="21057" y="4948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705616" y="526424"/>
              <a:ext cx="242157" cy="63172"/>
            </a:xfrm>
            <a:custGeom>
              <a:avLst/>
              <a:gdLst/>
              <a:ahLst/>
              <a:cxnLst/>
              <a:rect l="0" t="0" r="0" b="0"/>
              <a:pathLst>
                <a:path w="242157" h="63172">
                  <a:moveTo>
                    <a:pt x="242156" y="0"/>
                  </a:moveTo>
                  <a:lnTo>
                    <a:pt x="199464" y="3120"/>
                  </a:lnTo>
                  <a:lnTo>
                    <a:pt x="146153" y="17959"/>
                  </a:lnTo>
                  <a:lnTo>
                    <a:pt x="85682" y="35149"/>
                  </a:lnTo>
                  <a:lnTo>
                    <a:pt x="31777" y="52650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010943" y="673823"/>
              <a:ext cx="1" cy="147400"/>
            </a:xfrm>
            <a:custGeom>
              <a:avLst/>
              <a:gdLst/>
              <a:ahLst/>
              <a:cxnLst/>
              <a:rect l="0" t="0" r="0" b="0"/>
              <a:pathLst>
                <a:path w="1" h="147400">
                  <a:moveTo>
                    <a:pt x="0" y="0"/>
                  </a:moveTo>
                  <a:lnTo>
                    <a:pt x="0" y="58617"/>
                  </a:lnTo>
                  <a:lnTo>
                    <a:pt x="0" y="120428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010943" y="463253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200455" y="357968"/>
              <a:ext cx="31587" cy="494841"/>
            </a:xfrm>
            <a:custGeom>
              <a:avLst/>
              <a:gdLst/>
              <a:ahLst/>
              <a:cxnLst/>
              <a:rect l="0" t="0" r="0" b="0"/>
              <a:pathLst>
                <a:path w="31587" h="494841">
                  <a:moveTo>
                    <a:pt x="0" y="0"/>
                  </a:moveTo>
                  <a:lnTo>
                    <a:pt x="0" y="55170"/>
                  </a:lnTo>
                  <a:lnTo>
                    <a:pt x="3120" y="110324"/>
                  </a:lnTo>
                  <a:lnTo>
                    <a:pt x="9066" y="170881"/>
                  </a:lnTo>
                  <a:lnTo>
                    <a:pt x="10240" y="227904"/>
                  </a:lnTo>
                  <a:lnTo>
                    <a:pt x="13592" y="281108"/>
                  </a:lnTo>
                  <a:lnTo>
                    <a:pt x="19583" y="342527"/>
                  </a:lnTo>
                  <a:lnTo>
                    <a:pt x="21936" y="405438"/>
                  </a:lnTo>
                  <a:lnTo>
                    <a:pt x="29333" y="459806"/>
                  </a:lnTo>
                  <a:lnTo>
                    <a:pt x="31586" y="4948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137285" y="579067"/>
              <a:ext cx="178985" cy="31586"/>
            </a:xfrm>
            <a:custGeom>
              <a:avLst/>
              <a:gdLst/>
              <a:ahLst/>
              <a:cxnLst/>
              <a:rect l="0" t="0" r="0" b="0"/>
              <a:pathLst>
                <a:path w="178985" h="31586">
                  <a:moveTo>
                    <a:pt x="178984" y="0"/>
                  </a:moveTo>
                  <a:lnTo>
                    <a:pt x="130053" y="8333"/>
                  </a:lnTo>
                  <a:lnTo>
                    <a:pt x="70923" y="15684"/>
                  </a:lnTo>
                  <a:lnTo>
                    <a:pt x="12574" y="28683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316269" y="705409"/>
              <a:ext cx="73701" cy="94757"/>
            </a:xfrm>
            <a:custGeom>
              <a:avLst/>
              <a:gdLst/>
              <a:ahLst/>
              <a:cxnLst/>
              <a:rect l="0" t="0" r="0" b="0"/>
              <a:pathLst>
                <a:path w="73701" h="94757">
                  <a:moveTo>
                    <a:pt x="0" y="0"/>
                  </a:moveTo>
                  <a:lnTo>
                    <a:pt x="42662" y="54114"/>
                  </a:lnTo>
                  <a:lnTo>
                    <a:pt x="73700" y="947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189927" y="663295"/>
              <a:ext cx="347441" cy="568540"/>
            </a:xfrm>
            <a:custGeom>
              <a:avLst/>
              <a:gdLst/>
              <a:ahLst/>
              <a:cxnLst/>
              <a:rect l="0" t="0" r="0" b="0"/>
              <a:pathLst>
                <a:path w="347441" h="568540">
                  <a:moveTo>
                    <a:pt x="347440" y="0"/>
                  </a:moveTo>
                  <a:lnTo>
                    <a:pt x="330673" y="11178"/>
                  </a:lnTo>
                  <a:lnTo>
                    <a:pt x="309067" y="40487"/>
                  </a:lnTo>
                  <a:lnTo>
                    <a:pt x="286872" y="82737"/>
                  </a:lnTo>
                  <a:lnTo>
                    <a:pt x="257357" y="117945"/>
                  </a:lnTo>
                  <a:lnTo>
                    <a:pt x="217465" y="179171"/>
                  </a:lnTo>
                  <a:lnTo>
                    <a:pt x="177553" y="231652"/>
                  </a:lnTo>
                  <a:lnTo>
                    <a:pt x="142993" y="294800"/>
                  </a:lnTo>
                  <a:lnTo>
                    <a:pt x="118756" y="340032"/>
                  </a:lnTo>
                  <a:lnTo>
                    <a:pt x="91418" y="399107"/>
                  </a:lnTo>
                  <a:lnTo>
                    <a:pt x="65085" y="452597"/>
                  </a:lnTo>
                  <a:lnTo>
                    <a:pt x="33491" y="515885"/>
                  </a:lnTo>
                  <a:lnTo>
                    <a:pt x="11242" y="559179"/>
                  </a:lnTo>
                  <a:lnTo>
                    <a:pt x="0" y="56853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990093" y="347440"/>
              <a:ext cx="15742" cy="568540"/>
            </a:xfrm>
            <a:custGeom>
              <a:avLst/>
              <a:gdLst/>
              <a:ahLst/>
              <a:cxnLst/>
              <a:rect l="0" t="0" r="0" b="0"/>
              <a:pathLst>
                <a:path w="15742" h="568540">
                  <a:moveTo>
                    <a:pt x="0" y="0"/>
                  </a:moveTo>
                  <a:lnTo>
                    <a:pt x="8333" y="60384"/>
                  </a:lnTo>
                  <a:lnTo>
                    <a:pt x="9878" y="111868"/>
                  </a:lnTo>
                  <a:lnTo>
                    <a:pt x="10400" y="171186"/>
                  </a:lnTo>
                  <a:lnTo>
                    <a:pt x="10490" y="219438"/>
                  </a:lnTo>
                  <a:lnTo>
                    <a:pt x="11691" y="279739"/>
                  </a:lnTo>
                  <a:lnTo>
                    <a:pt x="15741" y="339830"/>
                  </a:lnTo>
                  <a:lnTo>
                    <a:pt x="11558" y="402089"/>
                  </a:lnTo>
                  <a:lnTo>
                    <a:pt x="10834" y="462029"/>
                  </a:lnTo>
                  <a:lnTo>
                    <a:pt x="10619" y="514883"/>
                  </a:lnTo>
                  <a:lnTo>
                    <a:pt x="0" y="56853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800580" y="258946"/>
              <a:ext cx="424965" cy="330650"/>
            </a:xfrm>
            <a:custGeom>
              <a:avLst/>
              <a:gdLst/>
              <a:ahLst/>
              <a:cxnLst/>
              <a:rect l="0" t="0" r="0" b="0"/>
              <a:pathLst>
                <a:path w="424965" h="330650">
                  <a:moveTo>
                    <a:pt x="0" y="172722"/>
                  </a:moveTo>
                  <a:lnTo>
                    <a:pt x="14572" y="130030"/>
                  </a:lnTo>
                  <a:lnTo>
                    <a:pt x="27534" y="110464"/>
                  </a:lnTo>
                  <a:lnTo>
                    <a:pt x="86802" y="57167"/>
                  </a:lnTo>
                  <a:lnTo>
                    <a:pt x="138379" y="23017"/>
                  </a:lnTo>
                  <a:lnTo>
                    <a:pt x="190504" y="5197"/>
                  </a:lnTo>
                  <a:lnTo>
                    <a:pt x="216860" y="0"/>
                  </a:lnTo>
                  <a:lnTo>
                    <a:pt x="278772" y="9062"/>
                  </a:lnTo>
                  <a:lnTo>
                    <a:pt x="319815" y="29864"/>
                  </a:lnTo>
                  <a:lnTo>
                    <a:pt x="378161" y="78563"/>
                  </a:lnTo>
                  <a:lnTo>
                    <a:pt x="397359" y="100458"/>
                  </a:lnTo>
                  <a:lnTo>
                    <a:pt x="419215" y="152642"/>
                  </a:lnTo>
                  <a:lnTo>
                    <a:pt x="424964" y="180175"/>
                  </a:lnTo>
                  <a:lnTo>
                    <a:pt x="423619" y="208010"/>
                  </a:lnTo>
                  <a:lnTo>
                    <a:pt x="410696" y="244399"/>
                  </a:lnTo>
                  <a:lnTo>
                    <a:pt x="376963" y="286966"/>
                  </a:lnTo>
                  <a:lnTo>
                    <a:pt x="357052" y="303826"/>
                  </a:lnTo>
                  <a:lnTo>
                    <a:pt x="333385" y="312879"/>
                  </a:lnTo>
                  <a:lnTo>
                    <a:pt x="274474" y="324279"/>
                  </a:lnTo>
                  <a:lnTo>
                    <a:pt x="242155" y="33064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158549" y="610652"/>
              <a:ext cx="94757" cy="241051"/>
            </a:xfrm>
            <a:custGeom>
              <a:avLst/>
              <a:gdLst/>
              <a:ahLst/>
              <a:cxnLst/>
              <a:rect l="0" t="0" r="0" b="0"/>
              <a:pathLst>
                <a:path w="94757" h="241051">
                  <a:moveTo>
                    <a:pt x="0" y="126342"/>
                  </a:moveTo>
                  <a:lnTo>
                    <a:pt x="11453" y="175273"/>
                  </a:lnTo>
                  <a:lnTo>
                    <a:pt x="24749" y="234404"/>
                  </a:lnTo>
                  <a:lnTo>
                    <a:pt x="25858" y="240497"/>
                  </a:lnTo>
                  <a:lnTo>
                    <a:pt x="25427" y="241050"/>
                  </a:lnTo>
                  <a:lnTo>
                    <a:pt x="6658" y="179151"/>
                  </a:lnTo>
                  <a:lnTo>
                    <a:pt x="1315" y="128498"/>
                  </a:lnTo>
                  <a:lnTo>
                    <a:pt x="3379" y="76552"/>
                  </a:lnTo>
                  <a:lnTo>
                    <a:pt x="14649" y="42959"/>
                  </a:lnTo>
                  <a:lnTo>
                    <a:pt x="20294" y="32149"/>
                  </a:lnTo>
                  <a:lnTo>
                    <a:pt x="39045" y="17018"/>
                  </a:lnTo>
                  <a:lnTo>
                    <a:pt x="69671" y="5043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312552" y="678763"/>
              <a:ext cx="169588" cy="216929"/>
            </a:xfrm>
            <a:custGeom>
              <a:avLst/>
              <a:gdLst/>
              <a:ahLst/>
              <a:cxnLst/>
              <a:rect l="0" t="0" r="0" b="0"/>
              <a:pathLst>
                <a:path w="169588" h="216929">
                  <a:moveTo>
                    <a:pt x="140795" y="5589"/>
                  </a:moveTo>
                  <a:lnTo>
                    <a:pt x="124027" y="0"/>
                  </a:lnTo>
                  <a:lnTo>
                    <a:pt x="91243" y="2113"/>
                  </a:lnTo>
                  <a:lnTo>
                    <a:pt x="57482" y="15737"/>
                  </a:lnTo>
                  <a:lnTo>
                    <a:pt x="30842" y="34592"/>
                  </a:lnTo>
                  <a:lnTo>
                    <a:pt x="18617" y="54354"/>
                  </a:lnTo>
                  <a:lnTo>
                    <a:pt x="1237" y="105169"/>
                  </a:lnTo>
                  <a:lnTo>
                    <a:pt x="0" y="129395"/>
                  </a:lnTo>
                  <a:lnTo>
                    <a:pt x="8739" y="173544"/>
                  </a:lnTo>
                  <a:lnTo>
                    <a:pt x="23938" y="199893"/>
                  </a:lnTo>
                  <a:lnTo>
                    <a:pt x="42845" y="212049"/>
                  </a:lnTo>
                  <a:lnTo>
                    <a:pt x="54438" y="216928"/>
                  </a:lnTo>
                  <a:lnTo>
                    <a:pt x="79797" y="216111"/>
                  </a:lnTo>
                  <a:lnTo>
                    <a:pt x="104326" y="206779"/>
                  </a:lnTo>
                  <a:lnTo>
                    <a:pt x="131289" y="181794"/>
                  </a:lnTo>
                  <a:lnTo>
                    <a:pt x="152926" y="150994"/>
                  </a:lnTo>
                  <a:lnTo>
                    <a:pt x="166096" y="112753"/>
                  </a:lnTo>
                  <a:lnTo>
                    <a:pt x="169587" y="85583"/>
                  </a:lnTo>
                  <a:lnTo>
                    <a:pt x="164900" y="61029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542655" y="605451"/>
              <a:ext cx="196089" cy="461750"/>
            </a:xfrm>
            <a:custGeom>
              <a:avLst/>
              <a:gdLst/>
              <a:ahLst/>
              <a:cxnLst/>
              <a:rect l="0" t="0" r="0" b="0"/>
              <a:pathLst>
                <a:path w="196089" h="461750">
                  <a:moveTo>
                    <a:pt x="15977" y="194714"/>
                  </a:moveTo>
                  <a:lnTo>
                    <a:pt x="15977" y="243645"/>
                  </a:lnTo>
                  <a:lnTo>
                    <a:pt x="19096" y="291491"/>
                  </a:lnTo>
                  <a:lnTo>
                    <a:pt x="25042" y="354471"/>
                  </a:lnTo>
                  <a:lnTo>
                    <a:pt x="31661" y="403356"/>
                  </a:lnTo>
                  <a:lnTo>
                    <a:pt x="34802" y="461749"/>
                  </a:lnTo>
                  <a:lnTo>
                    <a:pt x="33207" y="461645"/>
                  </a:lnTo>
                  <a:lnTo>
                    <a:pt x="30973" y="456896"/>
                  </a:lnTo>
                  <a:lnTo>
                    <a:pt x="26218" y="407247"/>
                  </a:lnTo>
                  <a:lnTo>
                    <a:pt x="19531" y="358163"/>
                  </a:lnTo>
                  <a:lnTo>
                    <a:pt x="13560" y="295414"/>
                  </a:lnTo>
                  <a:lnTo>
                    <a:pt x="7050" y="237352"/>
                  </a:lnTo>
                  <a:lnTo>
                    <a:pt x="5923" y="181222"/>
                  </a:lnTo>
                  <a:lnTo>
                    <a:pt x="0" y="125726"/>
                  </a:lnTo>
                  <a:lnTo>
                    <a:pt x="4328" y="70213"/>
                  </a:lnTo>
                  <a:lnTo>
                    <a:pt x="14345" y="31613"/>
                  </a:lnTo>
                  <a:lnTo>
                    <a:pt x="25390" y="12651"/>
                  </a:lnTo>
                  <a:lnTo>
                    <a:pt x="33951" y="6658"/>
                  </a:lnTo>
                  <a:lnTo>
                    <a:pt x="55941" y="0"/>
                  </a:lnTo>
                  <a:lnTo>
                    <a:pt x="94628" y="1840"/>
                  </a:lnTo>
                  <a:lnTo>
                    <a:pt x="115664" y="9947"/>
                  </a:lnTo>
                  <a:lnTo>
                    <a:pt x="148232" y="34215"/>
                  </a:lnTo>
                  <a:lnTo>
                    <a:pt x="184287" y="88282"/>
                  </a:lnTo>
                  <a:lnTo>
                    <a:pt x="191355" y="99193"/>
                  </a:lnTo>
                  <a:lnTo>
                    <a:pt x="196088" y="120675"/>
                  </a:lnTo>
                  <a:lnTo>
                    <a:pt x="195712" y="131317"/>
                  </a:lnTo>
                  <a:lnTo>
                    <a:pt x="189056" y="149380"/>
                  </a:lnTo>
                  <a:lnTo>
                    <a:pt x="165719" y="180040"/>
                  </a:lnTo>
                  <a:lnTo>
                    <a:pt x="139893" y="195956"/>
                  </a:lnTo>
                  <a:lnTo>
                    <a:pt x="110733" y="20524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786379" y="610715"/>
              <a:ext cx="130223" cy="216252"/>
            </a:xfrm>
            <a:custGeom>
              <a:avLst/>
              <a:gdLst/>
              <a:ahLst/>
              <a:cxnLst/>
              <a:rect l="0" t="0" r="0" b="0"/>
              <a:pathLst>
                <a:path w="130223" h="216252">
                  <a:moveTo>
                    <a:pt x="24937" y="94694"/>
                  </a:moveTo>
                  <a:lnTo>
                    <a:pt x="57389" y="100760"/>
                  </a:lnTo>
                  <a:lnTo>
                    <a:pt x="77964" y="98170"/>
                  </a:lnTo>
                  <a:lnTo>
                    <a:pt x="95688" y="90000"/>
                  </a:lnTo>
                  <a:lnTo>
                    <a:pt x="103690" y="84545"/>
                  </a:lnTo>
                  <a:lnTo>
                    <a:pt x="115700" y="69126"/>
                  </a:lnTo>
                  <a:lnTo>
                    <a:pt x="120541" y="60101"/>
                  </a:lnTo>
                  <a:lnTo>
                    <a:pt x="122799" y="37595"/>
                  </a:lnTo>
                  <a:lnTo>
                    <a:pt x="121764" y="25043"/>
                  </a:lnTo>
                  <a:lnTo>
                    <a:pt x="116394" y="15504"/>
                  </a:lnTo>
                  <a:lnTo>
                    <a:pt x="97950" y="1787"/>
                  </a:lnTo>
                  <a:lnTo>
                    <a:pt x="86480" y="0"/>
                  </a:lnTo>
                  <a:lnTo>
                    <a:pt x="61258" y="4255"/>
                  </a:lnTo>
                  <a:lnTo>
                    <a:pt x="31929" y="19804"/>
                  </a:lnTo>
                  <a:lnTo>
                    <a:pt x="19076" y="35673"/>
                  </a:lnTo>
                  <a:lnTo>
                    <a:pt x="1292" y="80046"/>
                  </a:lnTo>
                  <a:lnTo>
                    <a:pt x="0" y="103391"/>
                  </a:lnTo>
                  <a:lnTo>
                    <a:pt x="8703" y="146975"/>
                  </a:lnTo>
                  <a:lnTo>
                    <a:pt x="30092" y="188209"/>
                  </a:lnTo>
                  <a:lnTo>
                    <a:pt x="43216" y="204886"/>
                  </a:lnTo>
                  <a:lnTo>
                    <a:pt x="63086" y="213858"/>
                  </a:lnTo>
                  <a:lnTo>
                    <a:pt x="74936" y="216251"/>
                  </a:lnTo>
                  <a:lnTo>
                    <a:pt x="85176" y="215506"/>
                  </a:lnTo>
                  <a:lnTo>
                    <a:pt x="130222" y="19997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969243" y="600124"/>
              <a:ext cx="84229" cy="245742"/>
            </a:xfrm>
            <a:custGeom>
              <a:avLst/>
              <a:gdLst/>
              <a:ahLst/>
              <a:cxnLst/>
              <a:rect l="0" t="0" r="0" b="0"/>
              <a:pathLst>
                <a:path w="84229" h="245742">
                  <a:moveTo>
                    <a:pt x="0" y="157927"/>
                  </a:moveTo>
                  <a:lnTo>
                    <a:pt x="19128" y="221355"/>
                  </a:lnTo>
                  <a:lnTo>
                    <a:pt x="33094" y="245741"/>
                  </a:lnTo>
                  <a:lnTo>
                    <a:pt x="33761" y="244546"/>
                  </a:lnTo>
                  <a:lnTo>
                    <a:pt x="17059" y="182831"/>
                  </a:lnTo>
                  <a:lnTo>
                    <a:pt x="3055" y="123729"/>
                  </a:lnTo>
                  <a:lnTo>
                    <a:pt x="4025" y="86573"/>
                  </a:lnTo>
                  <a:lnTo>
                    <a:pt x="9978" y="64213"/>
                  </a:lnTo>
                  <a:lnTo>
                    <a:pt x="20422" y="42577"/>
                  </a:lnTo>
                  <a:lnTo>
                    <a:pt x="35983" y="27502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169847" y="400082"/>
              <a:ext cx="20496" cy="442198"/>
            </a:xfrm>
            <a:custGeom>
              <a:avLst/>
              <a:gdLst/>
              <a:ahLst/>
              <a:cxnLst/>
              <a:rect l="0" t="0" r="0" b="0"/>
              <a:pathLst>
                <a:path w="20496" h="442198">
                  <a:moveTo>
                    <a:pt x="20495" y="0"/>
                  </a:moveTo>
                  <a:lnTo>
                    <a:pt x="5840" y="53028"/>
                  </a:lnTo>
                  <a:lnTo>
                    <a:pt x="1334" y="106699"/>
                  </a:lnTo>
                  <a:lnTo>
                    <a:pt x="0" y="163286"/>
                  </a:lnTo>
                  <a:lnTo>
                    <a:pt x="6784" y="226403"/>
                  </a:lnTo>
                  <a:lnTo>
                    <a:pt x="10193" y="272063"/>
                  </a:lnTo>
                  <a:lnTo>
                    <a:pt x="16923" y="327836"/>
                  </a:lnTo>
                  <a:lnTo>
                    <a:pt x="19436" y="380756"/>
                  </a:lnTo>
                  <a:lnTo>
                    <a:pt x="20495" y="4421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116642" y="547481"/>
              <a:ext cx="168457" cy="42115"/>
            </a:xfrm>
            <a:custGeom>
              <a:avLst/>
              <a:gdLst/>
              <a:ahLst/>
              <a:cxnLst/>
              <a:rect l="0" t="0" r="0" b="0"/>
              <a:pathLst>
                <a:path w="168457" h="42115">
                  <a:moveTo>
                    <a:pt x="168456" y="0"/>
                  </a:moveTo>
                  <a:lnTo>
                    <a:pt x="109839" y="5590"/>
                  </a:lnTo>
                  <a:lnTo>
                    <a:pt x="56835" y="17959"/>
                  </a:lnTo>
                  <a:lnTo>
                    <a:pt x="17596" y="31667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274570" y="705409"/>
              <a:ext cx="52643" cy="94757"/>
            </a:xfrm>
            <a:custGeom>
              <a:avLst/>
              <a:gdLst/>
              <a:ahLst/>
              <a:cxnLst/>
              <a:rect l="0" t="0" r="0" b="0"/>
              <a:pathLst>
                <a:path w="52643" h="94757">
                  <a:moveTo>
                    <a:pt x="0" y="0"/>
                  </a:moveTo>
                  <a:lnTo>
                    <a:pt x="16811" y="19150"/>
                  </a:lnTo>
                  <a:lnTo>
                    <a:pt x="46820" y="80397"/>
                  </a:lnTo>
                  <a:lnTo>
                    <a:pt x="52642" y="947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200870" y="663295"/>
              <a:ext cx="210571" cy="421141"/>
            </a:xfrm>
            <a:custGeom>
              <a:avLst/>
              <a:gdLst/>
              <a:ahLst/>
              <a:cxnLst/>
              <a:rect l="0" t="0" r="0" b="0"/>
              <a:pathLst>
                <a:path w="210571" h="421141">
                  <a:moveTo>
                    <a:pt x="210570" y="0"/>
                  </a:moveTo>
                  <a:lnTo>
                    <a:pt x="181262" y="53027"/>
                  </a:lnTo>
                  <a:lnTo>
                    <a:pt x="158690" y="113669"/>
                  </a:lnTo>
                  <a:lnTo>
                    <a:pt x="133245" y="176579"/>
                  </a:lnTo>
                  <a:lnTo>
                    <a:pt x="113364" y="228725"/>
                  </a:lnTo>
                  <a:lnTo>
                    <a:pt x="73484" y="291423"/>
                  </a:lnTo>
                  <a:lnTo>
                    <a:pt x="55699" y="317975"/>
                  </a:lnTo>
                  <a:lnTo>
                    <a:pt x="27092" y="376012"/>
                  </a:lnTo>
                  <a:lnTo>
                    <a:pt x="0" y="4211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653596" y="684352"/>
              <a:ext cx="84228" cy="1"/>
            </a:xfrm>
            <a:custGeom>
              <a:avLst/>
              <a:gdLst/>
              <a:ahLst/>
              <a:cxnLst/>
              <a:rect l="0" t="0" r="0" b="0"/>
              <a:pathLst>
                <a:path w="84228" h="1">
                  <a:moveTo>
                    <a:pt x="84227" y="0"/>
                  </a:moveTo>
                  <a:lnTo>
                    <a:pt x="25611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905450" y="901543"/>
              <a:ext cx="3421763" cy="182893"/>
            </a:xfrm>
            <a:custGeom>
              <a:avLst/>
              <a:gdLst/>
              <a:ahLst/>
              <a:cxnLst/>
              <a:rect l="0" t="0" r="0" b="0"/>
              <a:pathLst>
                <a:path w="3421763" h="182893">
                  <a:moveTo>
                    <a:pt x="3421762" y="24964"/>
                  </a:moveTo>
                  <a:lnTo>
                    <a:pt x="3397716" y="34540"/>
                  </a:lnTo>
                  <a:lnTo>
                    <a:pt x="3339760" y="77962"/>
                  </a:lnTo>
                  <a:lnTo>
                    <a:pt x="3294327" y="111579"/>
                  </a:lnTo>
                  <a:lnTo>
                    <a:pt x="3262341" y="124197"/>
                  </a:lnTo>
                  <a:lnTo>
                    <a:pt x="3237044" y="127560"/>
                  </a:lnTo>
                  <a:lnTo>
                    <a:pt x="3196495" y="118274"/>
                  </a:lnTo>
                  <a:lnTo>
                    <a:pt x="3143544" y="84363"/>
                  </a:lnTo>
                  <a:lnTo>
                    <a:pt x="3083186" y="39206"/>
                  </a:lnTo>
                  <a:lnTo>
                    <a:pt x="3030819" y="13538"/>
                  </a:lnTo>
                  <a:lnTo>
                    <a:pt x="2993322" y="14820"/>
                  </a:lnTo>
                  <a:lnTo>
                    <a:pt x="2932287" y="34576"/>
                  </a:lnTo>
                  <a:lnTo>
                    <a:pt x="2878633" y="67807"/>
                  </a:lnTo>
                  <a:lnTo>
                    <a:pt x="2822211" y="105317"/>
                  </a:lnTo>
                  <a:lnTo>
                    <a:pt x="2791477" y="110199"/>
                  </a:lnTo>
                  <a:lnTo>
                    <a:pt x="2740951" y="106371"/>
                  </a:lnTo>
                  <a:lnTo>
                    <a:pt x="2713247" y="99750"/>
                  </a:lnTo>
                  <a:lnTo>
                    <a:pt x="2657481" y="64217"/>
                  </a:lnTo>
                  <a:lnTo>
                    <a:pt x="2603512" y="26739"/>
                  </a:lnTo>
                  <a:lnTo>
                    <a:pt x="2547791" y="5644"/>
                  </a:lnTo>
                  <a:lnTo>
                    <a:pt x="2519773" y="0"/>
                  </a:lnTo>
                  <a:lnTo>
                    <a:pt x="2477693" y="4569"/>
                  </a:lnTo>
                  <a:lnTo>
                    <a:pt x="2421552" y="26482"/>
                  </a:lnTo>
                  <a:lnTo>
                    <a:pt x="2358600" y="60259"/>
                  </a:lnTo>
                  <a:lnTo>
                    <a:pt x="2296859" y="89591"/>
                  </a:lnTo>
                  <a:lnTo>
                    <a:pt x="2246189" y="102938"/>
                  </a:lnTo>
                  <a:lnTo>
                    <a:pt x="2201172" y="96735"/>
                  </a:lnTo>
                  <a:lnTo>
                    <a:pt x="2152895" y="78656"/>
                  </a:lnTo>
                  <a:lnTo>
                    <a:pt x="2094154" y="44376"/>
                  </a:lnTo>
                  <a:lnTo>
                    <a:pt x="2057695" y="32536"/>
                  </a:lnTo>
                  <a:lnTo>
                    <a:pt x="2034062" y="31449"/>
                  </a:lnTo>
                  <a:lnTo>
                    <a:pt x="1972394" y="44536"/>
                  </a:lnTo>
                  <a:lnTo>
                    <a:pt x="1911067" y="80415"/>
                  </a:lnTo>
                  <a:lnTo>
                    <a:pt x="1856207" y="104634"/>
                  </a:lnTo>
                  <a:lnTo>
                    <a:pt x="1813148" y="121620"/>
                  </a:lnTo>
                  <a:lnTo>
                    <a:pt x="1765034" y="126523"/>
                  </a:lnTo>
                  <a:lnTo>
                    <a:pt x="1720622" y="119916"/>
                  </a:lnTo>
                  <a:lnTo>
                    <a:pt x="1663694" y="97316"/>
                  </a:lnTo>
                  <a:lnTo>
                    <a:pt x="1607389" y="75911"/>
                  </a:lnTo>
                  <a:lnTo>
                    <a:pt x="1551207" y="55522"/>
                  </a:lnTo>
                  <a:lnTo>
                    <a:pt x="1495049" y="59120"/>
                  </a:lnTo>
                  <a:lnTo>
                    <a:pt x="1456053" y="70959"/>
                  </a:lnTo>
                  <a:lnTo>
                    <a:pt x="1405846" y="95921"/>
                  </a:lnTo>
                  <a:lnTo>
                    <a:pt x="1350869" y="122212"/>
                  </a:lnTo>
                  <a:lnTo>
                    <a:pt x="1294949" y="139883"/>
                  </a:lnTo>
                  <a:lnTo>
                    <a:pt x="1233253" y="149050"/>
                  </a:lnTo>
                  <a:lnTo>
                    <a:pt x="1174316" y="135219"/>
                  </a:lnTo>
                  <a:lnTo>
                    <a:pt x="1139923" y="122493"/>
                  </a:lnTo>
                  <a:lnTo>
                    <a:pt x="1097389" y="100945"/>
                  </a:lnTo>
                  <a:lnTo>
                    <a:pt x="1039291" y="85076"/>
                  </a:lnTo>
                  <a:lnTo>
                    <a:pt x="982755" y="80252"/>
                  </a:lnTo>
                  <a:lnTo>
                    <a:pt x="941744" y="87619"/>
                  </a:lnTo>
                  <a:lnTo>
                    <a:pt x="879425" y="117068"/>
                  </a:lnTo>
                  <a:lnTo>
                    <a:pt x="824444" y="134881"/>
                  </a:lnTo>
                  <a:lnTo>
                    <a:pt x="765404" y="139613"/>
                  </a:lnTo>
                  <a:lnTo>
                    <a:pt x="733244" y="137920"/>
                  </a:lnTo>
                  <a:lnTo>
                    <a:pt x="674470" y="117770"/>
                  </a:lnTo>
                  <a:lnTo>
                    <a:pt x="617800" y="96849"/>
                  </a:lnTo>
                  <a:lnTo>
                    <a:pt x="575596" y="90717"/>
                  </a:lnTo>
                  <a:lnTo>
                    <a:pt x="539045" y="94489"/>
                  </a:lnTo>
                  <a:lnTo>
                    <a:pt x="484587" y="121020"/>
                  </a:lnTo>
                  <a:lnTo>
                    <a:pt x="449688" y="138043"/>
                  </a:lnTo>
                  <a:lnTo>
                    <a:pt x="401563" y="154276"/>
                  </a:lnTo>
                  <a:lnTo>
                    <a:pt x="357758" y="154006"/>
                  </a:lnTo>
                  <a:lnTo>
                    <a:pt x="306195" y="143434"/>
                  </a:lnTo>
                  <a:lnTo>
                    <a:pt x="249043" y="133200"/>
                  </a:lnTo>
                  <a:lnTo>
                    <a:pt x="217141" y="133901"/>
                  </a:lnTo>
                  <a:lnTo>
                    <a:pt x="161652" y="150294"/>
                  </a:lnTo>
                  <a:lnTo>
                    <a:pt x="104606" y="168721"/>
                  </a:lnTo>
                  <a:lnTo>
                    <a:pt x="51815" y="179746"/>
                  </a:lnTo>
                  <a:lnTo>
                    <a:pt x="0" y="18289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4916808" y="357968"/>
            <a:ext cx="4527255" cy="1210779"/>
            <a:chOff x="4916808" y="357968"/>
            <a:chExt cx="4527255" cy="1210779"/>
          </a:xfrm>
        </p:grpSpPr>
        <p:sp>
          <p:nvSpPr>
            <p:cNvPr id="30" name="Freeform 29"/>
            <p:cNvSpPr/>
            <p:nvPr/>
          </p:nvSpPr>
          <p:spPr>
            <a:xfrm>
              <a:off x="4948394" y="389554"/>
              <a:ext cx="115814" cy="168457"/>
            </a:xfrm>
            <a:custGeom>
              <a:avLst/>
              <a:gdLst/>
              <a:ahLst/>
              <a:cxnLst/>
              <a:rect l="0" t="0" r="0" b="0"/>
              <a:pathLst>
                <a:path w="115814" h="168457">
                  <a:moveTo>
                    <a:pt x="0" y="0"/>
                  </a:moveTo>
                  <a:lnTo>
                    <a:pt x="35916" y="56192"/>
                  </a:lnTo>
                  <a:lnTo>
                    <a:pt x="84276" y="118216"/>
                  </a:lnTo>
                  <a:lnTo>
                    <a:pt x="115813" y="1684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4916808" y="357968"/>
              <a:ext cx="273742" cy="610654"/>
            </a:xfrm>
            <a:custGeom>
              <a:avLst/>
              <a:gdLst/>
              <a:ahLst/>
              <a:cxnLst/>
              <a:rect l="0" t="0" r="0" b="0"/>
              <a:pathLst>
                <a:path w="273742" h="610654">
                  <a:moveTo>
                    <a:pt x="273741" y="0"/>
                  </a:moveTo>
                  <a:lnTo>
                    <a:pt x="254613" y="56215"/>
                  </a:lnTo>
                  <a:lnTo>
                    <a:pt x="230621" y="117906"/>
                  </a:lnTo>
                  <a:lnTo>
                    <a:pt x="203352" y="175239"/>
                  </a:lnTo>
                  <a:lnTo>
                    <a:pt x="179883" y="231134"/>
                  </a:lnTo>
                  <a:lnTo>
                    <a:pt x="160385" y="285375"/>
                  </a:lnTo>
                  <a:lnTo>
                    <a:pt x="134840" y="345969"/>
                  </a:lnTo>
                  <a:lnTo>
                    <a:pt x="112889" y="403009"/>
                  </a:lnTo>
                  <a:lnTo>
                    <a:pt x="88739" y="462253"/>
                  </a:lnTo>
                  <a:lnTo>
                    <a:pt x="76336" y="493373"/>
                  </a:lnTo>
                  <a:lnTo>
                    <a:pt x="44286" y="548432"/>
                  </a:lnTo>
                  <a:lnTo>
                    <a:pt x="0" y="61065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046927" y="779108"/>
              <a:ext cx="161959" cy="236658"/>
            </a:xfrm>
            <a:custGeom>
              <a:avLst/>
              <a:gdLst/>
              <a:ahLst/>
              <a:cxnLst/>
              <a:rect l="0" t="0" r="0" b="0"/>
              <a:pathLst>
                <a:path w="161959" h="236658">
                  <a:moveTo>
                    <a:pt x="122565" y="0"/>
                  </a:moveTo>
                  <a:lnTo>
                    <a:pt x="79874" y="14573"/>
                  </a:lnTo>
                  <a:lnTo>
                    <a:pt x="43812" y="39404"/>
                  </a:lnTo>
                  <a:lnTo>
                    <a:pt x="8970" y="101032"/>
                  </a:lnTo>
                  <a:lnTo>
                    <a:pt x="0" y="146789"/>
                  </a:lnTo>
                  <a:lnTo>
                    <a:pt x="8521" y="191802"/>
                  </a:lnTo>
                  <a:lnTo>
                    <a:pt x="22746" y="214317"/>
                  </a:lnTo>
                  <a:lnTo>
                    <a:pt x="31452" y="223597"/>
                  </a:lnTo>
                  <a:lnTo>
                    <a:pt x="53605" y="233907"/>
                  </a:lnTo>
                  <a:lnTo>
                    <a:pt x="66063" y="236657"/>
                  </a:lnTo>
                  <a:lnTo>
                    <a:pt x="76708" y="236150"/>
                  </a:lnTo>
                  <a:lnTo>
                    <a:pt x="94775" y="229348"/>
                  </a:lnTo>
                  <a:lnTo>
                    <a:pt x="118100" y="212365"/>
                  </a:lnTo>
                  <a:lnTo>
                    <a:pt x="145773" y="170024"/>
                  </a:lnTo>
                  <a:lnTo>
                    <a:pt x="158557" y="134996"/>
                  </a:lnTo>
                  <a:lnTo>
                    <a:pt x="161958" y="104842"/>
                  </a:lnTo>
                  <a:lnTo>
                    <a:pt x="157231" y="78182"/>
                  </a:lnTo>
                  <a:lnTo>
                    <a:pt x="141415" y="46562"/>
                  </a:lnTo>
                  <a:lnTo>
                    <a:pt x="129773" y="32393"/>
                  </a:lnTo>
                  <a:lnTo>
                    <a:pt x="112036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254154" y="747523"/>
              <a:ext cx="160212" cy="255048"/>
            </a:xfrm>
            <a:custGeom>
              <a:avLst/>
              <a:gdLst/>
              <a:ahLst/>
              <a:cxnLst/>
              <a:rect l="0" t="0" r="0" b="0"/>
              <a:pathLst>
                <a:path w="160212" h="255048">
                  <a:moveTo>
                    <a:pt x="10094" y="31585"/>
                  </a:moveTo>
                  <a:lnTo>
                    <a:pt x="1761" y="69063"/>
                  </a:lnTo>
                  <a:lnTo>
                    <a:pt x="0" y="120487"/>
                  </a:lnTo>
                  <a:lnTo>
                    <a:pt x="821" y="174535"/>
                  </a:lnTo>
                  <a:lnTo>
                    <a:pt x="9166" y="209251"/>
                  </a:lnTo>
                  <a:lnTo>
                    <a:pt x="19820" y="231041"/>
                  </a:lnTo>
                  <a:lnTo>
                    <a:pt x="35474" y="246184"/>
                  </a:lnTo>
                  <a:lnTo>
                    <a:pt x="44562" y="251860"/>
                  </a:lnTo>
                  <a:lnTo>
                    <a:pt x="64018" y="255047"/>
                  </a:lnTo>
                  <a:lnTo>
                    <a:pt x="84363" y="251395"/>
                  </a:lnTo>
                  <a:lnTo>
                    <a:pt x="105104" y="241972"/>
                  </a:lnTo>
                  <a:lnTo>
                    <a:pt x="122901" y="223747"/>
                  </a:lnTo>
                  <a:lnTo>
                    <a:pt x="142954" y="187178"/>
                  </a:lnTo>
                  <a:lnTo>
                    <a:pt x="160211" y="132900"/>
                  </a:lnTo>
                  <a:lnTo>
                    <a:pt x="159243" y="77118"/>
                  </a:lnTo>
                  <a:lnTo>
                    <a:pt x="157839" y="27278"/>
                  </a:lnTo>
                  <a:lnTo>
                    <a:pt x="157493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708282" y="735604"/>
              <a:ext cx="166620" cy="292952"/>
            </a:xfrm>
            <a:custGeom>
              <a:avLst/>
              <a:gdLst/>
              <a:ahLst/>
              <a:cxnLst/>
              <a:rect l="0" t="0" r="0" b="0"/>
              <a:pathLst>
                <a:path w="166620" h="292952">
                  <a:moveTo>
                    <a:pt x="166619" y="54033"/>
                  </a:moveTo>
                  <a:lnTo>
                    <a:pt x="128363" y="12050"/>
                  </a:lnTo>
                  <a:lnTo>
                    <a:pt x="105943" y="1059"/>
                  </a:lnTo>
                  <a:lnTo>
                    <a:pt x="94583" y="0"/>
                  </a:lnTo>
                  <a:lnTo>
                    <a:pt x="72602" y="5062"/>
                  </a:lnTo>
                  <a:lnTo>
                    <a:pt x="46085" y="21065"/>
                  </a:lnTo>
                  <a:lnTo>
                    <a:pt x="23411" y="46214"/>
                  </a:lnTo>
                  <a:lnTo>
                    <a:pt x="7464" y="81482"/>
                  </a:lnTo>
                  <a:lnTo>
                    <a:pt x="0" y="135321"/>
                  </a:lnTo>
                  <a:lnTo>
                    <a:pt x="1646" y="191016"/>
                  </a:lnTo>
                  <a:lnTo>
                    <a:pt x="7900" y="216690"/>
                  </a:lnTo>
                  <a:lnTo>
                    <a:pt x="37588" y="265457"/>
                  </a:lnTo>
                  <a:lnTo>
                    <a:pt x="54290" y="279800"/>
                  </a:lnTo>
                  <a:lnTo>
                    <a:pt x="74581" y="288905"/>
                  </a:lnTo>
                  <a:lnTo>
                    <a:pt x="99197" y="292951"/>
                  </a:lnTo>
                  <a:lnTo>
                    <a:pt x="122616" y="288511"/>
                  </a:lnTo>
                  <a:lnTo>
                    <a:pt x="166619" y="26460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5918042" y="818902"/>
              <a:ext cx="188487" cy="202363"/>
            </a:xfrm>
            <a:custGeom>
              <a:avLst/>
              <a:gdLst/>
              <a:ahLst/>
              <a:cxnLst/>
              <a:rect l="0" t="0" r="0" b="0"/>
              <a:pathLst>
                <a:path w="188487" h="202363">
                  <a:moveTo>
                    <a:pt x="114787" y="107605"/>
                  </a:moveTo>
                  <a:lnTo>
                    <a:pt x="123120" y="70127"/>
                  </a:lnTo>
                  <a:lnTo>
                    <a:pt x="122000" y="46495"/>
                  </a:lnTo>
                  <a:lnTo>
                    <a:pt x="113703" y="24293"/>
                  </a:lnTo>
                  <a:lnTo>
                    <a:pt x="99097" y="8966"/>
                  </a:lnTo>
                  <a:lnTo>
                    <a:pt x="90289" y="3242"/>
                  </a:lnTo>
                  <a:lnTo>
                    <a:pt x="71144" y="0"/>
                  </a:lnTo>
                  <a:lnTo>
                    <a:pt x="61125" y="774"/>
                  </a:lnTo>
                  <a:lnTo>
                    <a:pt x="43754" y="7872"/>
                  </a:lnTo>
                  <a:lnTo>
                    <a:pt x="35846" y="13040"/>
                  </a:lnTo>
                  <a:lnTo>
                    <a:pt x="23940" y="28142"/>
                  </a:lnTo>
                  <a:lnTo>
                    <a:pt x="6765" y="66433"/>
                  </a:lnTo>
                  <a:lnTo>
                    <a:pt x="0" y="129711"/>
                  </a:lnTo>
                  <a:lnTo>
                    <a:pt x="2398" y="167967"/>
                  </a:lnTo>
                  <a:lnTo>
                    <a:pt x="4766" y="179432"/>
                  </a:lnTo>
                  <a:lnTo>
                    <a:pt x="9854" y="188245"/>
                  </a:lnTo>
                  <a:lnTo>
                    <a:pt x="24866" y="201157"/>
                  </a:lnTo>
                  <a:lnTo>
                    <a:pt x="32613" y="201559"/>
                  </a:lnTo>
                  <a:lnTo>
                    <a:pt x="40117" y="198317"/>
                  </a:lnTo>
                  <a:lnTo>
                    <a:pt x="68972" y="173487"/>
                  </a:lnTo>
                  <a:lnTo>
                    <a:pt x="84574" y="147403"/>
                  </a:lnTo>
                  <a:lnTo>
                    <a:pt x="91921" y="98742"/>
                  </a:lnTo>
                  <a:lnTo>
                    <a:pt x="93194" y="67285"/>
                  </a:lnTo>
                  <a:lnTo>
                    <a:pt x="95911" y="82270"/>
                  </a:lnTo>
                  <a:lnTo>
                    <a:pt x="122397" y="138570"/>
                  </a:lnTo>
                  <a:lnTo>
                    <a:pt x="153931" y="177251"/>
                  </a:lnTo>
                  <a:lnTo>
                    <a:pt x="188486" y="20236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100940" y="818593"/>
              <a:ext cx="184574" cy="224547"/>
            </a:xfrm>
            <a:custGeom>
              <a:avLst/>
              <a:gdLst/>
              <a:ahLst/>
              <a:cxnLst/>
              <a:rect l="0" t="0" r="0" b="0"/>
              <a:pathLst>
                <a:path w="184574" h="224547">
                  <a:moveTo>
                    <a:pt x="5588" y="55272"/>
                  </a:moveTo>
                  <a:lnTo>
                    <a:pt x="0" y="72039"/>
                  </a:lnTo>
                  <a:lnTo>
                    <a:pt x="375" y="89630"/>
                  </a:lnTo>
                  <a:lnTo>
                    <a:pt x="4559" y="140697"/>
                  </a:lnTo>
                  <a:lnTo>
                    <a:pt x="6555" y="197535"/>
                  </a:lnTo>
                  <a:lnTo>
                    <a:pt x="11594" y="224546"/>
                  </a:lnTo>
                  <a:lnTo>
                    <a:pt x="7887" y="206553"/>
                  </a:lnTo>
                  <a:lnTo>
                    <a:pt x="5891" y="145181"/>
                  </a:lnTo>
                  <a:lnTo>
                    <a:pt x="6818" y="88933"/>
                  </a:lnTo>
                  <a:lnTo>
                    <a:pt x="15181" y="43279"/>
                  </a:lnTo>
                  <a:lnTo>
                    <a:pt x="25839" y="22255"/>
                  </a:lnTo>
                  <a:lnTo>
                    <a:pt x="41495" y="8232"/>
                  </a:lnTo>
                  <a:lnTo>
                    <a:pt x="50583" y="2855"/>
                  </a:lnTo>
                  <a:lnTo>
                    <a:pt x="70039" y="0"/>
                  </a:lnTo>
                  <a:lnTo>
                    <a:pt x="80141" y="877"/>
                  </a:lnTo>
                  <a:lnTo>
                    <a:pt x="97604" y="11209"/>
                  </a:lnTo>
                  <a:lnTo>
                    <a:pt x="127879" y="40849"/>
                  </a:lnTo>
                  <a:lnTo>
                    <a:pt x="151991" y="96064"/>
                  </a:lnTo>
                  <a:lnTo>
                    <a:pt x="170404" y="149854"/>
                  </a:lnTo>
                  <a:lnTo>
                    <a:pt x="184573" y="1921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550156" y="761078"/>
              <a:ext cx="167026" cy="291321"/>
            </a:xfrm>
            <a:custGeom>
              <a:avLst/>
              <a:gdLst/>
              <a:ahLst/>
              <a:cxnLst/>
              <a:rect l="0" t="0" r="0" b="0"/>
              <a:pathLst>
                <a:path w="167026" h="291321">
                  <a:moveTo>
                    <a:pt x="114382" y="123315"/>
                  </a:moveTo>
                  <a:lnTo>
                    <a:pt x="121618" y="95759"/>
                  </a:lnTo>
                  <a:lnTo>
                    <a:pt x="121141" y="42656"/>
                  </a:lnTo>
                  <a:lnTo>
                    <a:pt x="118888" y="30938"/>
                  </a:lnTo>
                  <a:lnTo>
                    <a:pt x="107026" y="11679"/>
                  </a:lnTo>
                  <a:lnTo>
                    <a:pt x="98950" y="3268"/>
                  </a:lnTo>
                  <a:lnTo>
                    <a:pt x="90056" y="0"/>
                  </a:lnTo>
                  <a:lnTo>
                    <a:pt x="80617" y="161"/>
                  </a:lnTo>
                  <a:lnTo>
                    <a:pt x="70815" y="2608"/>
                  </a:lnTo>
                  <a:lnTo>
                    <a:pt x="53685" y="14685"/>
                  </a:lnTo>
                  <a:lnTo>
                    <a:pt x="39444" y="31751"/>
                  </a:lnTo>
                  <a:lnTo>
                    <a:pt x="20768" y="74423"/>
                  </a:lnTo>
                  <a:lnTo>
                    <a:pt x="5813" y="127566"/>
                  </a:lnTo>
                  <a:lnTo>
                    <a:pt x="0" y="183123"/>
                  </a:lnTo>
                  <a:lnTo>
                    <a:pt x="1971" y="239158"/>
                  </a:lnTo>
                  <a:lnTo>
                    <a:pt x="8270" y="264878"/>
                  </a:lnTo>
                  <a:lnTo>
                    <a:pt x="18868" y="284108"/>
                  </a:lnTo>
                  <a:lnTo>
                    <a:pt x="26140" y="289002"/>
                  </a:lnTo>
                  <a:lnTo>
                    <a:pt x="43578" y="291320"/>
                  </a:lnTo>
                  <a:lnTo>
                    <a:pt x="50802" y="287961"/>
                  </a:lnTo>
                  <a:lnTo>
                    <a:pt x="80389" y="247769"/>
                  </a:lnTo>
                  <a:lnTo>
                    <a:pt x="89492" y="211923"/>
                  </a:lnTo>
                  <a:lnTo>
                    <a:pt x="92568" y="157889"/>
                  </a:lnTo>
                  <a:lnTo>
                    <a:pt x="92989" y="130103"/>
                  </a:lnTo>
                  <a:lnTo>
                    <a:pt x="94271" y="126670"/>
                  </a:lnTo>
                  <a:lnTo>
                    <a:pt x="98815" y="138454"/>
                  </a:lnTo>
                  <a:lnTo>
                    <a:pt x="117762" y="195427"/>
                  </a:lnTo>
                  <a:lnTo>
                    <a:pt x="153674" y="248594"/>
                  </a:lnTo>
                  <a:lnTo>
                    <a:pt x="167025" y="2707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6723181" y="640858"/>
              <a:ext cx="151600" cy="431612"/>
            </a:xfrm>
            <a:custGeom>
              <a:avLst/>
              <a:gdLst/>
              <a:ahLst/>
              <a:cxnLst/>
              <a:rect l="0" t="0" r="0" b="0"/>
              <a:pathLst>
                <a:path w="151600" h="431612">
                  <a:moveTo>
                    <a:pt x="130871" y="285649"/>
                  </a:moveTo>
                  <a:lnTo>
                    <a:pt x="116217" y="241687"/>
                  </a:lnTo>
                  <a:lnTo>
                    <a:pt x="103301" y="224776"/>
                  </a:lnTo>
                  <a:lnTo>
                    <a:pt x="94943" y="216991"/>
                  </a:lnTo>
                  <a:lnTo>
                    <a:pt x="85862" y="212971"/>
                  </a:lnTo>
                  <a:lnTo>
                    <a:pt x="66413" y="211624"/>
                  </a:lnTo>
                  <a:lnTo>
                    <a:pt x="49190" y="218044"/>
                  </a:lnTo>
                  <a:lnTo>
                    <a:pt x="41322" y="223032"/>
                  </a:lnTo>
                  <a:lnTo>
                    <a:pt x="29460" y="237932"/>
                  </a:lnTo>
                  <a:lnTo>
                    <a:pt x="8549" y="293534"/>
                  </a:lnTo>
                  <a:lnTo>
                    <a:pt x="0" y="328150"/>
                  </a:lnTo>
                  <a:lnTo>
                    <a:pt x="1736" y="354061"/>
                  </a:lnTo>
                  <a:lnTo>
                    <a:pt x="14879" y="389368"/>
                  </a:lnTo>
                  <a:lnTo>
                    <a:pt x="33591" y="422056"/>
                  </a:lnTo>
                  <a:lnTo>
                    <a:pt x="41451" y="428059"/>
                  </a:lnTo>
                  <a:lnTo>
                    <a:pt x="50200" y="430892"/>
                  </a:lnTo>
                  <a:lnTo>
                    <a:pt x="59543" y="431611"/>
                  </a:lnTo>
                  <a:lnTo>
                    <a:pt x="76163" y="426170"/>
                  </a:lnTo>
                  <a:lnTo>
                    <a:pt x="91348" y="414784"/>
                  </a:lnTo>
                  <a:lnTo>
                    <a:pt x="105896" y="398025"/>
                  </a:lnTo>
                  <a:lnTo>
                    <a:pt x="129892" y="340034"/>
                  </a:lnTo>
                  <a:lnTo>
                    <a:pt x="137990" y="300984"/>
                  </a:lnTo>
                  <a:lnTo>
                    <a:pt x="146315" y="246564"/>
                  </a:lnTo>
                  <a:lnTo>
                    <a:pt x="150819" y="191275"/>
                  </a:lnTo>
                  <a:lnTo>
                    <a:pt x="151599" y="135244"/>
                  </a:lnTo>
                  <a:lnTo>
                    <a:pt x="150660" y="76528"/>
                  </a:lnTo>
                  <a:lnTo>
                    <a:pt x="140455" y="16701"/>
                  </a:lnTo>
                  <a:lnTo>
                    <a:pt x="137260" y="4575"/>
                  </a:lnTo>
                  <a:lnTo>
                    <a:pt x="133960" y="0"/>
                  </a:lnTo>
                  <a:lnTo>
                    <a:pt x="130591" y="460"/>
                  </a:lnTo>
                  <a:lnTo>
                    <a:pt x="127175" y="4276"/>
                  </a:lnTo>
                  <a:lnTo>
                    <a:pt x="121691" y="52428"/>
                  </a:lnTo>
                  <a:lnTo>
                    <a:pt x="120742" y="102423"/>
                  </a:lnTo>
                  <a:lnTo>
                    <a:pt x="119291" y="160000"/>
                  </a:lnTo>
                  <a:lnTo>
                    <a:pt x="114311" y="212285"/>
                  </a:lnTo>
                  <a:lnTo>
                    <a:pt x="118804" y="265698"/>
                  </a:lnTo>
                  <a:lnTo>
                    <a:pt x="120039" y="320963"/>
                  </a:lnTo>
                  <a:lnTo>
                    <a:pt x="128688" y="366194"/>
                  </a:lnTo>
                  <a:lnTo>
                    <a:pt x="141399" y="39093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6910850" y="610240"/>
              <a:ext cx="143244" cy="484097"/>
            </a:xfrm>
            <a:custGeom>
              <a:avLst/>
              <a:gdLst/>
              <a:ahLst/>
              <a:cxnLst/>
              <a:rect l="0" t="0" r="0" b="0"/>
              <a:pathLst>
                <a:path w="143244" h="484097">
                  <a:moveTo>
                    <a:pt x="122186" y="347853"/>
                  </a:moveTo>
                  <a:lnTo>
                    <a:pt x="103058" y="287912"/>
                  </a:lnTo>
                  <a:lnTo>
                    <a:pt x="91848" y="270130"/>
                  </a:lnTo>
                  <a:lnTo>
                    <a:pt x="83244" y="265622"/>
                  </a:lnTo>
                  <a:lnTo>
                    <a:pt x="61205" y="263733"/>
                  </a:lnTo>
                  <a:lnTo>
                    <a:pt x="51116" y="267206"/>
                  </a:lnTo>
                  <a:lnTo>
                    <a:pt x="33667" y="280424"/>
                  </a:lnTo>
                  <a:lnTo>
                    <a:pt x="16279" y="307597"/>
                  </a:lnTo>
                  <a:lnTo>
                    <a:pt x="1093" y="357795"/>
                  </a:lnTo>
                  <a:lnTo>
                    <a:pt x="0" y="416584"/>
                  </a:lnTo>
                  <a:lnTo>
                    <a:pt x="10703" y="462685"/>
                  </a:lnTo>
                  <a:lnTo>
                    <a:pt x="16279" y="471201"/>
                  </a:lnTo>
                  <a:lnTo>
                    <a:pt x="31833" y="483783"/>
                  </a:lnTo>
                  <a:lnTo>
                    <a:pt x="39724" y="484096"/>
                  </a:lnTo>
                  <a:lnTo>
                    <a:pt x="47324" y="480796"/>
                  </a:lnTo>
                  <a:lnTo>
                    <a:pt x="62008" y="466600"/>
                  </a:lnTo>
                  <a:lnTo>
                    <a:pt x="90499" y="416239"/>
                  </a:lnTo>
                  <a:lnTo>
                    <a:pt x="108507" y="364216"/>
                  </a:lnTo>
                  <a:lnTo>
                    <a:pt x="121253" y="304348"/>
                  </a:lnTo>
                  <a:lnTo>
                    <a:pt x="129318" y="242156"/>
                  </a:lnTo>
                  <a:lnTo>
                    <a:pt x="131709" y="182394"/>
                  </a:lnTo>
                  <a:lnTo>
                    <a:pt x="129297" y="124523"/>
                  </a:lnTo>
                  <a:lnTo>
                    <a:pt x="124293" y="66042"/>
                  </a:lnTo>
                  <a:lnTo>
                    <a:pt x="120782" y="31921"/>
                  </a:lnTo>
                  <a:lnTo>
                    <a:pt x="111424" y="5057"/>
                  </a:lnTo>
                  <a:lnTo>
                    <a:pt x="106823" y="0"/>
                  </a:lnTo>
                  <a:lnTo>
                    <a:pt x="102585" y="137"/>
                  </a:lnTo>
                  <a:lnTo>
                    <a:pt x="98591" y="3738"/>
                  </a:lnTo>
                  <a:lnTo>
                    <a:pt x="94151" y="20218"/>
                  </a:lnTo>
                  <a:lnTo>
                    <a:pt x="83833" y="76287"/>
                  </a:lnTo>
                  <a:lnTo>
                    <a:pt x="81187" y="123629"/>
                  </a:lnTo>
                  <a:lnTo>
                    <a:pt x="80403" y="180421"/>
                  </a:lnTo>
                  <a:lnTo>
                    <a:pt x="81340" y="232473"/>
                  </a:lnTo>
                  <a:lnTo>
                    <a:pt x="88425" y="285807"/>
                  </a:lnTo>
                  <a:lnTo>
                    <a:pt x="91973" y="313258"/>
                  </a:lnTo>
                  <a:lnTo>
                    <a:pt x="113315" y="365889"/>
                  </a:lnTo>
                  <a:lnTo>
                    <a:pt x="143243" y="41102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7319898" y="531682"/>
              <a:ext cx="374738" cy="547214"/>
            </a:xfrm>
            <a:custGeom>
              <a:avLst/>
              <a:gdLst/>
              <a:ahLst/>
              <a:cxnLst/>
              <a:rect l="0" t="0" r="0" b="0"/>
              <a:pathLst>
                <a:path w="374738" h="547214">
                  <a:moveTo>
                    <a:pt x="207978" y="47385"/>
                  </a:moveTo>
                  <a:lnTo>
                    <a:pt x="178669" y="12487"/>
                  </a:lnTo>
                  <a:lnTo>
                    <a:pt x="168551" y="6572"/>
                  </a:lnTo>
                  <a:lnTo>
                    <a:pt x="141712" y="0"/>
                  </a:lnTo>
                  <a:lnTo>
                    <a:pt x="119644" y="3318"/>
                  </a:lnTo>
                  <a:lnTo>
                    <a:pt x="94067" y="18340"/>
                  </a:lnTo>
                  <a:lnTo>
                    <a:pt x="78972" y="33306"/>
                  </a:lnTo>
                  <a:lnTo>
                    <a:pt x="43143" y="94390"/>
                  </a:lnTo>
                  <a:lnTo>
                    <a:pt x="23382" y="144537"/>
                  </a:lnTo>
                  <a:lnTo>
                    <a:pt x="11863" y="197443"/>
                  </a:lnTo>
                  <a:lnTo>
                    <a:pt x="2210" y="251854"/>
                  </a:lnTo>
                  <a:lnTo>
                    <a:pt x="0" y="311909"/>
                  </a:lnTo>
                  <a:lnTo>
                    <a:pt x="6234" y="371817"/>
                  </a:lnTo>
                  <a:lnTo>
                    <a:pt x="18822" y="432048"/>
                  </a:lnTo>
                  <a:lnTo>
                    <a:pt x="27982" y="455822"/>
                  </a:lnTo>
                  <a:lnTo>
                    <a:pt x="72360" y="510353"/>
                  </a:lnTo>
                  <a:lnTo>
                    <a:pt x="103064" y="536550"/>
                  </a:lnTo>
                  <a:lnTo>
                    <a:pt x="130155" y="545552"/>
                  </a:lnTo>
                  <a:lnTo>
                    <a:pt x="160522" y="547213"/>
                  </a:lnTo>
                  <a:lnTo>
                    <a:pt x="189615" y="540152"/>
                  </a:lnTo>
                  <a:lnTo>
                    <a:pt x="245251" y="508150"/>
                  </a:lnTo>
                  <a:lnTo>
                    <a:pt x="296507" y="463258"/>
                  </a:lnTo>
                  <a:lnTo>
                    <a:pt x="332034" y="410481"/>
                  </a:lnTo>
                  <a:lnTo>
                    <a:pt x="357958" y="354721"/>
                  </a:lnTo>
                  <a:lnTo>
                    <a:pt x="370439" y="297545"/>
                  </a:lnTo>
                  <a:lnTo>
                    <a:pt x="374657" y="237320"/>
                  </a:lnTo>
                  <a:lnTo>
                    <a:pt x="374737" y="184250"/>
                  </a:lnTo>
                  <a:lnTo>
                    <a:pt x="366703" y="144090"/>
                  </a:lnTo>
                  <a:lnTo>
                    <a:pt x="343619" y="95430"/>
                  </a:lnTo>
                  <a:lnTo>
                    <a:pt x="301185" y="47949"/>
                  </a:lnTo>
                  <a:lnTo>
                    <a:pt x="260314" y="19724"/>
                  </a:lnTo>
                  <a:lnTo>
                    <a:pt x="238257" y="11694"/>
                  </a:lnTo>
                  <a:lnTo>
                    <a:pt x="212856" y="8126"/>
                  </a:lnTo>
                  <a:lnTo>
                    <a:pt x="189089" y="12779"/>
                  </a:lnTo>
                  <a:lnTo>
                    <a:pt x="134278" y="368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8106999" y="484310"/>
              <a:ext cx="21002" cy="547483"/>
            </a:xfrm>
            <a:custGeom>
              <a:avLst/>
              <a:gdLst/>
              <a:ahLst/>
              <a:cxnLst/>
              <a:rect l="0" t="0" r="0" b="0"/>
              <a:pathLst>
                <a:path w="21002" h="547483">
                  <a:moveTo>
                    <a:pt x="21001" y="0"/>
                  </a:moveTo>
                  <a:lnTo>
                    <a:pt x="21001" y="48931"/>
                  </a:lnTo>
                  <a:lnTo>
                    <a:pt x="15412" y="108062"/>
                  </a:lnTo>
                  <a:lnTo>
                    <a:pt x="11448" y="164802"/>
                  </a:lnTo>
                  <a:lnTo>
                    <a:pt x="10665" y="221070"/>
                  </a:lnTo>
                  <a:lnTo>
                    <a:pt x="10510" y="277245"/>
                  </a:lnTo>
                  <a:lnTo>
                    <a:pt x="2144" y="339107"/>
                  </a:lnTo>
                  <a:lnTo>
                    <a:pt x="596" y="389035"/>
                  </a:lnTo>
                  <a:lnTo>
                    <a:pt x="137" y="449452"/>
                  </a:lnTo>
                  <a:lnTo>
                    <a:pt x="0" y="501279"/>
                  </a:lnTo>
                  <a:lnTo>
                    <a:pt x="1139" y="526947"/>
                  </a:lnTo>
                  <a:lnTo>
                    <a:pt x="10472" y="54748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7959544" y="705409"/>
              <a:ext cx="284270" cy="42115"/>
            </a:xfrm>
            <a:custGeom>
              <a:avLst/>
              <a:gdLst/>
              <a:ahLst/>
              <a:cxnLst/>
              <a:rect l="0" t="0" r="0" b="0"/>
              <a:pathLst>
                <a:path w="284270" h="42115">
                  <a:moveTo>
                    <a:pt x="284269" y="0"/>
                  </a:moveTo>
                  <a:lnTo>
                    <a:pt x="225653" y="5589"/>
                  </a:lnTo>
                  <a:lnTo>
                    <a:pt x="174095" y="14654"/>
                  </a:lnTo>
                  <a:lnTo>
                    <a:pt x="119954" y="19160"/>
                  </a:lnTo>
                  <a:lnTo>
                    <a:pt x="57663" y="29088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8167037" y="852808"/>
              <a:ext cx="257775" cy="249792"/>
            </a:xfrm>
            <a:custGeom>
              <a:avLst/>
              <a:gdLst/>
              <a:ahLst/>
              <a:cxnLst/>
              <a:rect l="0" t="0" r="0" b="0"/>
              <a:pathLst>
                <a:path w="257775" h="249792">
                  <a:moveTo>
                    <a:pt x="182061" y="42114"/>
                  </a:moveTo>
                  <a:lnTo>
                    <a:pt x="170883" y="25346"/>
                  </a:lnTo>
                  <a:lnTo>
                    <a:pt x="156036" y="13995"/>
                  </a:lnTo>
                  <a:lnTo>
                    <a:pt x="136570" y="6220"/>
                  </a:lnTo>
                  <a:lnTo>
                    <a:pt x="100472" y="3013"/>
                  </a:lnTo>
                  <a:lnTo>
                    <a:pt x="77949" y="6408"/>
                  </a:lnTo>
                  <a:lnTo>
                    <a:pt x="45539" y="26075"/>
                  </a:lnTo>
                  <a:lnTo>
                    <a:pt x="19298" y="54129"/>
                  </a:lnTo>
                  <a:lnTo>
                    <a:pt x="2294" y="90258"/>
                  </a:lnTo>
                  <a:lnTo>
                    <a:pt x="0" y="116933"/>
                  </a:lnTo>
                  <a:lnTo>
                    <a:pt x="1025" y="130598"/>
                  </a:lnTo>
                  <a:lnTo>
                    <a:pt x="11524" y="155140"/>
                  </a:lnTo>
                  <a:lnTo>
                    <a:pt x="63869" y="217734"/>
                  </a:lnTo>
                  <a:lnTo>
                    <a:pt x="80399" y="232471"/>
                  </a:lnTo>
                  <a:lnTo>
                    <a:pt x="99443" y="242921"/>
                  </a:lnTo>
                  <a:lnTo>
                    <a:pt x="135485" y="249791"/>
                  </a:lnTo>
                  <a:lnTo>
                    <a:pt x="175800" y="240648"/>
                  </a:lnTo>
                  <a:lnTo>
                    <a:pt x="211791" y="223121"/>
                  </a:lnTo>
                  <a:lnTo>
                    <a:pt x="239094" y="197521"/>
                  </a:lnTo>
                  <a:lnTo>
                    <a:pt x="256412" y="162120"/>
                  </a:lnTo>
                  <a:lnTo>
                    <a:pt x="257774" y="116406"/>
                  </a:lnTo>
                  <a:lnTo>
                    <a:pt x="250768" y="71405"/>
                  </a:lnTo>
                  <a:lnTo>
                    <a:pt x="238334" y="48893"/>
                  </a:lnTo>
                  <a:lnTo>
                    <a:pt x="221109" y="32259"/>
                  </a:lnTo>
                  <a:lnTo>
                    <a:pt x="161005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8762597" y="847748"/>
              <a:ext cx="302440" cy="300440"/>
            </a:xfrm>
            <a:custGeom>
              <a:avLst/>
              <a:gdLst/>
              <a:ahLst/>
              <a:cxnLst/>
              <a:rect l="0" t="0" r="0" b="0"/>
              <a:pathLst>
                <a:path w="302440" h="300440">
                  <a:moveTo>
                    <a:pt x="186626" y="141930"/>
                  </a:moveTo>
                  <a:lnTo>
                    <a:pt x="192215" y="125163"/>
                  </a:lnTo>
                  <a:lnTo>
                    <a:pt x="190102" y="86789"/>
                  </a:lnTo>
                  <a:lnTo>
                    <a:pt x="176477" y="49553"/>
                  </a:lnTo>
                  <a:lnTo>
                    <a:pt x="152034" y="16293"/>
                  </a:lnTo>
                  <a:lnTo>
                    <a:pt x="129527" y="4203"/>
                  </a:lnTo>
                  <a:lnTo>
                    <a:pt x="105097" y="0"/>
                  </a:lnTo>
                  <a:lnTo>
                    <a:pt x="82540" y="2031"/>
                  </a:lnTo>
                  <a:lnTo>
                    <a:pt x="60817" y="13072"/>
                  </a:lnTo>
                  <a:lnTo>
                    <a:pt x="50110" y="20930"/>
                  </a:lnTo>
                  <a:lnTo>
                    <a:pt x="23864" y="59935"/>
                  </a:lnTo>
                  <a:lnTo>
                    <a:pt x="6859" y="108537"/>
                  </a:lnTo>
                  <a:lnTo>
                    <a:pt x="0" y="159982"/>
                  </a:lnTo>
                  <a:lnTo>
                    <a:pt x="6088" y="220192"/>
                  </a:lnTo>
                  <a:lnTo>
                    <a:pt x="21676" y="267094"/>
                  </a:lnTo>
                  <a:lnTo>
                    <a:pt x="27526" y="278015"/>
                  </a:lnTo>
                  <a:lnTo>
                    <a:pt x="43385" y="293269"/>
                  </a:lnTo>
                  <a:lnTo>
                    <a:pt x="52527" y="298975"/>
                  </a:lnTo>
                  <a:lnTo>
                    <a:pt x="63302" y="300439"/>
                  </a:lnTo>
                  <a:lnTo>
                    <a:pt x="87751" y="295827"/>
                  </a:lnTo>
                  <a:lnTo>
                    <a:pt x="107977" y="282858"/>
                  </a:lnTo>
                  <a:lnTo>
                    <a:pt x="123594" y="264226"/>
                  </a:lnTo>
                  <a:lnTo>
                    <a:pt x="143153" y="214137"/>
                  </a:lnTo>
                  <a:lnTo>
                    <a:pt x="158281" y="164772"/>
                  </a:lnTo>
                  <a:lnTo>
                    <a:pt x="161880" y="161838"/>
                  </a:lnTo>
                  <a:lnTo>
                    <a:pt x="165450" y="164561"/>
                  </a:lnTo>
                  <a:lnTo>
                    <a:pt x="204782" y="226867"/>
                  </a:lnTo>
                  <a:lnTo>
                    <a:pt x="225410" y="252364"/>
                  </a:lnTo>
                  <a:lnTo>
                    <a:pt x="234709" y="256497"/>
                  </a:lnTo>
                  <a:lnTo>
                    <a:pt x="257519" y="257970"/>
                  </a:lnTo>
                  <a:lnTo>
                    <a:pt x="302439" y="24721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9054507" y="885288"/>
              <a:ext cx="157929" cy="272847"/>
            </a:xfrm>
            <a:custGeom>
              <a:avLst/>
              <a:gdLst/>
              <a:ahLst/>
              <a:cxnLst/>
              <a:rect l="0" t="0" r="0" b="0"/>
              <a:pathLst>
                <a:path w="157929" h="272847">
                  <a:moveTo>
                    <a:pt x="0" y="30691"/>
                  </a:moveTo>
                  <a:lnTo>
                    <a:pt x="0" y="89308"/>
                  </a:lnTo>
                  <a:lnTo>
                    <a:pt x="0" y="140866"/>
                  </a:lnTo>
                  <a:lnTo>
                    <a:pt x="0" y="195006"/>
                  </a:lnTo>
                  <a:lnTo>
                    <a:pt x="6066" y="247938"/>
                  </a:lnTo>
                  <a:lnTo>
                    <a:pt x="5214" y="246882"/>
                  </a:lnTo>
                  <a:lnTo>
                    <a:pt x="2317" y="232061"/>
                  </a:lnTo>
                  <a:lnTo>
                    <a:pt x="458" y="171767"/>
                  </a:lnTo>
                  <a:lnTo>
                    <a:pt x="136" y="119284"/>
                  </a:lnTo>
                  <a:lnTo>
                    <a:pt x="5616" y="59629"/>
                  </a:lnTo>
                  <a:lnTo>
                    <a:pt x="17705" y="34194"/>
                  </a:lnTo>
                  <a:lnTo>
                    <a:pt x="34775" y="13530"/>
                  </a:lnTo>
                  <a:lnTo>
                    <a:pt x="54061" y="447"/>
                  </a:lnTo>
                  <a:lnTo>
                    <a:pt x="62947" y="0"/>
                  </a:lnTo>
                  <a:lnTo>
                    <a:pt x="71211" y="3211"/>
                  </a:lnTo>
                  <a:lnTo>
                    <a:pt x="86632" y="17308"/>
                  </a:lnTo>
                  <a:lnTo>
                    <a:pt x="117099" y="72198"/>
                  </a:lnTo>
                  <a:lnTo>
                    <a:pt x="132922" y="130440"/>
                  </a:lnTo>
                  <a:lnTo>
                    <a:pt x="147313" y="185098"/>
                  </a:lnTo>
                  <a:lnTo>
                    <a:pt x="155831" y="235626"/>
                  </a:lnTo>
                  <a:lnTo>
                    <a:pt x="157928" y="27284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9265077" y="989678"/>
              <a:ext cx="63173" cy="126343"/>
            </a:xfrm>
            <a:custGeom>
              <a:avLst/>
              <a:gdLst/>
              <a:ahLst/>
              <a:cxnLst/>
              <a:rect l="0" t="0" r="0" b="0"/>
              <a:pathLst>
                <a:path w="63173" h="126343">
                  <a:moveTo>
                    <a:pt x="0" y="0"/>
                  </a:moveTo>
                  <a:lnTo>
                    <a:pt x="15641" y="17981"/>
                  </a:lnTo>
                  <a:lnTo>
                    <a:pt x="39607" y="74354"/>
                  </a:lnTo>
                  <a:lnTo>
                    <a:pt x="63172" y="1263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9180850" y="937036"/>
              <a:ext cx="263213" cy="631711"/>
            </a:xfrm>
            <a:custGeom>
              <a:avLst/>
              <a:gdLst/>
              <a:ahLst/>
              <a:cxnLst/>
              <a:rect l="0" t="0" r="0" b="0"/>
              <a:pathLst>
                <a:path w="263213" h="631711">
                  <a:moveTo>
                    <a:pt x="263212" y="0"/>
                  </a:moveTo>
                  <a:lnTo>
                    <a:pt x="234531" y="63428"/>
                  </a:lnTo>
                  <a:lnTo>
                    <a:pt x="208598" y="121436"/>
                  </a:lnTo>
                  <a:lnTo>
                    <a:pt x="184921" y="175892"/>
                  </a:lnTo>
                  <a:lnTo>
                    <a:pt x="157714" y="231709"/>
                  </a:lnTo>
                  <a:lnTo>
                    <a:pt x="135398" y="287795"/>
                  </a:lnTo>
                  <a:lnTo>
                    <a:pt x="112489" y="342764"/>
                  </a:lnTo>
                  <a:lnTo>
                    <a:pt x="86144" y="405056"/>
                  </a:lnTo>
                  <a:lnTo>
                    <a:pt x="59346" y="467269"/>
                  </a:lnTo>
                  <a:lnTo>
                    <a:pt x="34642" y="525831"/>
                  </a:lnTo>
                  <a:lnTo>
                    <a:pt x="18151" y="582460"/>
                  </a:lnTo>
                  <a:lnTo>
                    <a:pt x="0" y="63171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5" name="Group 54"/>
          <p:cNvGrpSpPr/>
          <p:nvPr/>
        </p:nvGrpSpPr>
        <p:grpSpPr>
          <a:xfrm>
            <a:off x="1401795" y="1316062"/>
            <a:ext cx="1546185" cy="547483"/>
            <a:chOff x="1401795" y="1316062"/>
            <a:chExt cx="1546185" cy="547483"/>
          </a:xfrm>
        </p:grpSpPr>
        <p:sp>
          <p:nvSpPr>
            <p:cNvPr id="49" name="Freeform 48"/>
            <p:cNvSpPr/>
            <p:nvPr/>
          </p:nvSpPr>
          <p:spPr>
            <a:xfrm>
              <a:off x="1401795" y="1494517"/>
              <a:ext cx="177480" cy="369028"/>
            </a:xfrm>
            <a:custGeom>
              <a:avLst/>
              <a:gdLst/>
              <a:ahLst/>
              <a:cxnLst/>
              <a:rect l="0" t="0" r="0" b="0"/>
              <a:pathLst>
                <a:path w="177480" h="369028">
                  <a:moveTo>
                    <a:pt x="40609" y="11058"/>
                  </a:moveTo>
                  <a:lnTo>
                    <a:pt x="29430" y="22236"/>
                  </a:lnTo>
                  <a:lnTo>
                    <a:pt x="23942" y="40202"/>
                  </a:lnTo>
                  <a:lnTo>
                    <a:pt x="20130" y="103370"/>
                  </a:lnTo>
                  <a:lnTo>
                    <a:pt x="22785" y="161787"/>
                  </a:lnTo>
                  <a:lnTo>
                    <a:pt x="28639" y="223715"/>
                  </a:lnTo>
                  <a:lnTo>
                    <a:pt x="29653" y="272419"/>
                  </a:lnTo>
                  <a:lnTo>
                    <a:pt x="22760" y="332873"/>
                  </a:lnTo>
                  <a:lnTo>
                    <a:pt x="20978" y="361537"/>
                  </a:lnTo>
                  <a:lnTo>
                    <a:pt x="19333" y="366373"/>
                  </a:lnTo>
                  <a:lnTo>
                    <a:pt x="17066" y="364918"/>
                  </a:lnTo>
                  <a:lnTo>
                    <a:pt x="14385" y="359269"/>
                  </a:lnTo>
                  <a:lnTo>
                    <a:pt x="10082" y="308174"/>
                  </a:lnTo>
                  <a:lnTo>
                    <a:pt x="6113" y="247995"/>
                  </a:lnTo>
                  <a:lnTo>
                    <a:pt x="0" y="190441"/>
                  </a:lnTo>
                  <a:lnTo>
                    <a:pt x="4530" y="139988"/>
                  </a:lnTo>
                  <a:lnTo>
                    <a:pt x="10475" y="80112"/>
                  </a:lnTo>
                  <a:lnTo>
                    <a:pt x="25571" y="45556"/>
                  </a:lnTo>
                  <a:lnTo>
                    <a:pt x="58487" y="4884"/>
                  </a:lnTo>
                  <a:lnTo>
                    <a:pt x="66565" y="1093"/>
                  </a:lnTo>
                  <a:lnTo>
                    <a:pt x="84900" y="0"/>
                  </a:lnTo>
                  <a:lnTo>
                    <a:pt x="104748" y="9653"/>
                  </a:lnTo>
                  <a:lnTo>
                    <a:pt x="132532" y="34818"/>
                  </a:lnTo>
                  <a:lnTo>
                    <a:pt x="146974" y="56713"/>
                  </a:lnTo>
                  <a:lnTo>
                    <a:pt x="160512" y="101924"/>
                  </a:lnTo>
                  <a:lnTo>
                    <a:pt x="165043" y="153535"/>
                  </a:lnTo>
                  <a:lnTo>
                    <a:pt x="167555" y="211591"/>
                  </a:lnTo>
                  <a:lnTo>
                    <a:pt x="174019" y="265187"/>
                  </a:lnTo>
                  <a:lnTo>
                    <a:pt x="176796" y="325812"/>
                  </a:lnTo>
                  <a:lnTo>
                    <a:pt x="177479" y="3690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1674170" y="1516103"/>
              <a:ext cx="187541" cy="327358"/>
            </a:xfrm>
            <a:custGeom>
              <a:avLst/>
              <a:gdLst/>
              <a:ahLst/>
              <a:cxnLst/>
              <a:rect l="0" t="0" r="0" b="0"/>
              <a:pathLst>
                <a:path w="187541" h="327358">
                  <a:moveTo>
                    <a:pt x="20918" y="21057"/>
                  </a:moveTo>
                  <a:lnTo>
                    <a:pt x="11853" y="79674"/>
                  </a:lnTo>
                  <a:lnTo>
                    <a:pt x="3443" y="133848"/>
                  </a:lnTo>
                  <a:lnTo>
                    <a:pt x="568" y="192729"/>
                  </a:lnTo>
                  <a:lnTo>
                    <a:pt x="0" y="254749"/>
                  </a:lnTo>
                  <a:lnTo>
                    <a:pt x="5491" y="297880"/>
                  </a:lnTo>
                  <a:lnTo>
                    <a:pt x="10633" y="308551"/>
                  </a:lnTo>
                  <a:lnTo>
                    <a:pt x="25705" y="323527"/>
                  </a:lnTo>
                  <a:lnTo>
                    <a:pt x="35808" y="326819"/>
                  </a:lnTo>
                  <a:lnTo>
                    <a:pt x="59511" y="327357"/>
                  </a:lnTo>
                  <a:lnTo>
                    <a:pt x="93574" y="315494"/>
                  </a:lnTo>
                  <a:lnTo>
                    <a:pt x="120304" y="297161"/>
                  </a:lnTo>
                  <a:lnTo>
                    <a:pt x="150297" y="260430"/>
                  </a:lnTo>
                  <a:lnTo>
                    <a:pt x="169347" y="222744"/>
                  </a:lnTo>
                  <a:lnTo>
                    <a:pt x="180088" y="164968"/>
                  </a:lnTo>
                  <a:lnTo>
                    <a:pt x="187540" y="103166"/>
                  </a:lnTo>
                  <a:lnTo>
                    <a:pt x="180799" y="40102"/>
                  </a:lnTo>
                  <a:lnTo>
                    <a:pt x="178845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1937243" y="1563628"/>
              <a:ext cx="247676" cy="289388"/>
            </a:xfrm>
            <a:custGeom>
              <a:avLst/>
              <a:gdLst/>
              <a:ahLst/>
              <a:cxnLst/>
              <a:rect l="0" t="0" r="0" b="0"/>
              <a:pathLst>
                <a:path w="247676" h="289388">
                  <a:moveTo>
                    <a:pt x="0" y="36703"/>
                  </a:moveTo>
                  <a:lnTo>
                    <a:pt x="8333" y="90848"/>
                  </a:lnTo>
                  <a:lnTo>
                    <a:pt x="10095" y="145794"/>
                  </a:lnTo>
                  <a:lnTo>
                    <a:pt x="11613" y="208944"/>
                  </a:lnTo>
                  <a:lnTo>
                    <a:pt x="16569" y="245145"/>
                  </a:lnTo>
                  <a:lnTo>
                    <a:pt x="15725" y="245854"/>
                  </a:lnTo>
                  <a:lnTo>
                    <a:pt x="13993" y="242818"/>
                  </a:lnTo>
                  <a:lnTo>
                    <a:pt x="10985" y="188614"/>
                  </a:lnTo>
                  <a:lnTo>
                    <a:pt x="10664" y="140205"/>
                  </a:lnTo>
                  <a:lnTo>
                    <a:pt x="16144" y="77035"/>
                  </a:lnTo>
                  <a:lnTo>
                    <a:pt x="29662" y="27902"/>
                  </a:lnTo>
                  <a:lnTo>
                    <a:pt x="40869" y="5886"/>
                  </a:lnTo>
                  <a:lnTo>
                    <a:pt x="47133" y="950"/>
                  </a:lnTo>
                  <a:lnTo>
                    <a:pt x="53649" y="0"/>
                  </a:lnTo>
                  <a:lnTo>
                    <a:pt x="60333" y="1706"/>
                  </a:lnTo>
                  <a:lnTo>
                    <a:pt x="65958" y="6353"/>
                  </a:lnTo>
                  <a:lnTo>
                    <a:pt x="98111" y="59963"/>
                  </a:lnTo>
                  <a:lnTo>
                    <a:pt x="110049" y="98057"/>
                  </a:lnTo>
                  <a:lnTo>
                    <a:pt x="112936" y="129621"/>
                  </a:lnTo>
                  <a:lnTo>
                    <a:pt x="111555" y="127894"/>
                  </a:lnTo>
                  <a:lnTo>
                    <a:pt x="109465" y="122064"/>
                  </a:lnTo>
                  <a:lnTo>
                    <a:pt x="114516" y="73019"/>
                  </a:lnTo>
                  <a:lnTo>
                    <a:pt x="124658" y="39274"/>
                  </a:lnTo>
                  <a:lnTo>
                    <a:pt x="135732" y="21858"/>
                  </a:lnTo>
                  <a:lnTo>
                    <a:pt x="144300" y="16278"/>
                  </a:lnTo>
                  <a:lnTo>
                    <a:pt x="166299" y="10078"/>
                  </a:lnTo>
                  <a:lnTo>
                    <a:pt x="176377" y="13104"/>
                  </a:lnTo>
                  <a:lnTo>
                    <a:pt x="193813" y="28944"/>
                  </a:lnTo>
                  <a:lnTo>
                    <a:pt x="222901" y="70006"/>
                  </a:lnTo>
                  <a:lnTo>
                    <a:pt x="235931" y="108442"/>
                  </a:lnTo>
                  <a:lnTo>
                    <a:pt x="244046" y="163351"/>
                  </a:lnTo>
                  <a:lnTo>
                    <a:pt x="247675" y="192427"/>
                  </a:lnTo>
                  <a:lnTo>
                    <a:pt x="243593" y="252514"/>
                  </a:lnTo>
                  <a:lnTo>
                    <a:pt x="242156" y="28938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284683" y="1316062"/>
              <a:ext cx="212762" cy="487007"/>
            </a:xfrm>
            <a:custGeom>
              <a:avLst/>
              <a:gdLst/>
              <a:ahLst/>
              <a:cxnLst/>
              <a:rect l="0" t="0" r="0" b="0"/>
              <a:pathLst>
                <a:path w="212762" h="487007">
                  <a:moveTo>
                    <a:pt x="21058" y="0"/>
                  </a:moveTo>
                  <a:lnTo>
                    <a:pt x="21058" y="50433"/>
                  </a:lnTo>
                  <a:lnTo>
                    <a:pt x="21058" y="107750"/>
                  </a:lnTo>
                  <a:lnTo>
                    <a:pt x="22227" y="165677"/>
                  </a:lnTo>
                  <a:lnTo>
                    <a:pt x="28293" y="211306"/>
                  </a:lnTo>
                  <a:lnTo>
                    <a:pt x="30610" y="272269"/>
                  </a:lnTo>
                  <a:lnTo>
                    <a:pt x="31297" y="329587"/>
                  </a:lnTo>
                  <a:lnTo>
                    <a:pt x="30330" y="388164"/>
                  </a:lnTo>
                  <a:lnTo>
                    <a:pt x="23236" y="451064"/>
                  </a:lnTo>
                  <a:lnTo>
                    <a:pt x="20856" y="471874"/>
                  </a:lnTo>
                  <a:lnTo>
                    <a:pt x="18583" y="472510"/>
                  </a:lnTo>
                  <a:lnTo>
                    <a:pt x="15899" y="469425"/>
                  </a:lnTo>
                  <a:lnTo>
                    <a:pt x="12120" y="437136"/>
                  </a:lnTo>
                  <a:lnTo>
                    <a:pt x="19249" y="382229"/>
                  </a:lnTo>
                  <a:lnTo>
                    <a:pt x="35042" y="329442"/>
                  </a:lnTo>
                  <a:lnTo>
                    <a:pt x="60345" y="290463"/>
                  </a:lnTo>
                  <a:lnTo>
                    <a:pt x="86511" y="273106"/>
                  </a:lnTo>
                  <a:lnTo>
                    <a:pt x="106300" y="270729"/>
                  </a:lnTo>
                  <a:lnTo>
                    <a:pt x="147600" y="278735"/>
                  </a:lnTo>
                  <a:lnTo>
                    <a:pt x="165426" y="291168"/>
                  </a:lnTo>
                  <a:lnTo>
                    <a:pt x="201983" y="331754"/>
                  </a:lnTo>
                  <a:lnTo>
                    <a:pt x="211823" y="354897"/>
                  </a:lnTo>
                  <a:lnTo>
                    <a:pt x="212761" y="399822"/>
                  </a:lnTo>
                  <a:lnTo>
                    <a:pt x="200041" y="439000"/>
                  </a:lnTo>
                  <a:lnTo>
                    <a:pt x="181714" y="458713"/>
                  </a:lnTo>
                  <a:lnTo>
                    <a:pt x="145089" y="479846"/>
                  </a:lnTo>
                  <a:lnTo>
                    <a:pt x="119466" y="487006"/>
                  </a:lnTo>
                  <a:lnTo>
                    <a:pt x="85311" y="484459"/>
                  </a:lnTo>
                  <a:lnTo>
                    <a:pt x="23492" y="467638"/>
                  </a:lnTo>
                  <a:lnTo>
                    <a:pt x="0" y="4632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2539212" y="1558757"/>
              <a:ext cx="176719" cy="258286"/>
            </a:xfrm>
            <a:custGeom>
              <a:avLst/>
              <a:gdLst/>
              <a:ahLst/>
              <a:cxnLst/>
              <a:rect l="0" t="0" r="0" b="0"/>
              <a:pathLst>
                <a:path w="176719" h="258286">
                  <a:moveTo>
                    <a:pt x="8684" y="125802"/>
                  </a:moveTo>
                  <a:lnTo>
                    <a:pt x="46162" y="117469"/>
                  </a:lnTo>
                  <a:lnTo>
                    <a:pt x="97585" y="110118"/>
                  </a:lnTo>
                  <a:lnTo>
                    <a:pt x="150464" y="96231"/>
                  </a:lnTo>
                  <a:lnTo>
                    <a:pt x="169573" y="84973"/>
                  </a:lnTo>
                  <a:lnTo>
                    <a:pt x="174435" y="76356"/>
                  </a:lnTo>
                  <a:lnTo>
                    <a:pt x="176718" y="54303"/>
                  </a:lnTo>
                  <a:lnTo>
                    <a:pt x="170713" y="35143"/>
                  </a:lnTo>
                  <a:lnTo>
                    <a:pt x="147794" y="3779"/>
                  </a:lnTo>
                  <a:lnTo>
                    <a:pt x="137689" y="0"/>
                  </a:lnTo>
                  <a:lnTo>
                    <a:pt x="97860" y="270"/>
                  </a:lnTo>
                  <a:lnTo>
                    <a:pt x="63963" y="8929"/>
                  </a:lnTo>
                  <a:lnTo>
                    <a:pt x="23531" y="38849"/>
                  </a:lnTo>
                  <a:lnTo>
                    <a:pt x="7494" y="70533"/>
                  </a:lnTo>
                  <a:lnTo>
                    <a:pt x="0" y="123160"/>
                  </a:lnTo>
                  <a:lnTo>
                    <a:pt x="1639" y="175497"/>
                  </a:lnTo>
                  <a:lnTo>
                    <a:pt x="12836" y="209157"/>
                  </a:lnTo>
                  <a:lnTo>
                    <a:pt x="25737" y="229529"/>
                  </a:lnTo>
                  <a:lnTo>
                    <a:pt x="43169" y="246382"/>
                  </a:lnTo>
                  <a:lnTo>
                    <a:pt x="65735" y="255433"/>
                  </a:lnTo>
                  <a:lnTo>
                    <a:pt x="90192" y="258285"/>
                  </a:lnTo>
                  <a:lnTo>
                    <a:pt x="152335" y="245602"/>
                  </a:lnTo>
                  <a:lnTo>
                    <a:pt x="166611" y="24161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2790051" y="1537160"/>
              <a:ext cx="157929" cy="259848"/>
            </a:xfrm>
            <a:custGeom>
              <a:avLst/>
              <a:gdLst/>
              <a:ahLst/>
              <a:cxnLst/>
              <a:rect l="0" t="0" r="0" b="0"/>
              <a:pathLst>
                <a:path w="157929" h="259848">
                  <a:moveTo>
                    <a:pt x="0" y="115814"/>
                  </a:moveTo>
                  <a:lnTo>
                    <a:pt x="14655" y="174430"/>
                  </a:lnTo>
                  <a:lnTo>
                    <a:pt x="28198" y="228605"/>
                  </a:lnTo>
                  <a:lnTo>
                    <a:pt x="36301" y="259847"/>
                  </a:lnTo>
                  <a:lnTo>
                    <a:pt x="23748" y="202423"/>
                  </a:lnTo>
                  <a:lnTo>
                    <a:pt x="12501" y="142123"/>
                  </a:lnTo>
                  <a:lnTo>
                    <a:pt x="16702" y="106842"/>
                  </a:lnTo>
                  <a:lnTo>
                    <a:pt x="30945" y="74161"/>
                  </a:lnTo>
                  <a:lnTo>
                    <a:pt x="70442" y="25223"/>
                  </a:lnTo>
                  <a:lnTo>
                    <a:pt x="90580" y="17060"/>
                  </a:lnTo>
                  <a:lnTo>
                    <a:pt x="148202" y="2769"/>
                  </a:lnTo>
                  <a:lnTo>
                    <a:pt x="15792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1" name="Group 90"/>
          <p:cNvGrpSpPr/>
          <p:nvPr/>
        </p:nvGrpSpPr>
        <p:grpSpPr>
          <a:xfrm>
            <a:off x="3422273" y="1292593"/>
            <a:ext cx="5874391" cy="781522"/>
            <a:chOff x="3422273" y="1292593"/>
            <a:chExt cx="5874391" cy="781522"/>
          </a:xfrm>
        </p:grpSpPr>
        <p:sp>
          <p:nvSpPr>
            <p:cNvPr id="56" name="Freeform 55"/>
            <p:cNvSpPr/>
            <p:nvPr/>
          </p:nvSpPr>
          <p:spPr>
            <a:xfrm>
              <a:off x="3422273" y="1473815"/>
              <a:ext cx="231116" cy="354272"/>
            </a:xfrm>
            <a:custGeom>
              <a:avLst/>
              <a:gdLst/>
              <a:ahLst/>
              <a:cxnLst/>
              <a:rect l="0" t="0" r="0" b="0"/>
              <a:pathLst>
                <a:path w="231116" h="354272">
                  <a:moveTo>
                    <a:pt x="157416" y="115988"/>
                  </a:moveTo>
                  <a:lnTo>
                    <a:pt x="154296" y="73296"/>
                  </a:lnTo>
                  <a:lnTo>
                    <a:pt x="142762" y="31646"/>
                  </a:lnTo>
                  <a:lnTo>
                    <a:pt x="129846" y="13772"/>
                  </a:lnTo>
                  <a:lnTo>
                    <a:pt x="121488" y="5730"/>
                  </a:lnTo>
                  <a:lnTo>
                    <a:pt x="111237" y="1538"/>
                  </a:lnTo>
                  <a:lnTo>
                    <a:pt x="87369" y="0"/>
                  </a:lnTo>
                  <a:lnTo>
                    <a:pt x="76793" y="3568"/>
                  </a:lnTo>
                  <a:lnTo>
                    <a:pt x="58802" y="16890"/>
                  </a:lnTo>
                  <a:lnTo>
                    <a:pt x="46127" y="37629"/>
                  </a:lnTo>
                  <a:lnTo>
                    <a:pt x="22869" y="89071"/>
                  </a:lnTo>
                  <a:lnTo>
                    <a:pt x="5320" y="145463"/>
                  </a:lnTo>
                  <a:lnTo>
                    <a:pt x="1216" y="194651"/>
                  </a:lnTo>
                  <a:lnTo>
                    <a:pt x="0" y="245100"/>
                  </a:lnTo>
                  <a:lnTo>
                    <a:pt x="2709" y="304661"/>
                  </a:lnTo>
                  <a:lnTo>
                    <a:pt x="9109" y="330864"/>
                  </a:lnTo>
                  <a:lnTo>
                    <a:pt x="19752" y="350309"/>
                  </a:lnTo>
                  <a:lnTo>
                    <a:pt x="27035" y="354090"/>
                  </a:lnTo>
                  <a:lnTo>
                    <a:pt x="35400" y="354271"/>
                  </a:lnTo>
                  <a:lnTo>
                    <a:pt x="44487" y="352052"/>
                  </a:lnTo>
                  <a:lnTo>
                    <a:pt x="60822" y="340228"/>
                  </a:lnTo>
                  <a:lnTo>
                    <a:pt x="74711" y="323275"/>
                  </a:lnTo>
                  <a:lnTo>
                    <a:pt x="102620" y="267893"/>
                  </a:lnTo>
                  <a:lnTo>
                    <a:pt x="121202" y="212588"/>
                  </a:lnTo>
                  <a:lnTo>
                    <a:pt x="131348" y="175285"/>
                  </a:lnTo>
                  <a:lnTo>
                    <a:pt x="133018" y="177746"/>
                  </a:lnTo>
                  <a:lnTo>
                    <a:pt x="145494" y="230879"/>
                  </a:lnTo>
                  <a:lnTo>
                    <a:pt x="169056" y="278716"/>
                  </a:lnTo>
                  <a:lnTo>
                    <a:pt x="196240" y="311388"/>
                  </a:lnTo>
                  <a:lnTo>
                    <a:pt x="210156" y="319816"/>
                  </a:lnTo>
                  <a:lnTo>
                    <a:pt x="231115" y="32655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3653388" y="1553098"/>
              <a:ext cx="168457" cy="257804"/>
            </a:xfrm>
            <a:custGeom>
              <a:avLst/>
              <a:gdLst/>
              <a:ahLst/>
              <a:cxnLst/>
              <a:rect l="0" t="0" r="0" b="0"/>
              <a:pathLst>
                <a:path w="168457" h="257804">
                  <a:moveTo>
                    <a:pt x="0" y="26176"/>
                  </a:moveTo>
                  <a:lnTo>
                    <a:pt x="3120" y="83440"/>
                  </a:lnTo>
                  <a:lnTo>
                    <a:pt x="8333" y="132830"/>
                  </a:lnTo>
                  <a:lnTo>
                    <a:pt x="12997" y="181390"/>
                  </a:lnTo>
                  <a:lnTo>
                    <a:pt x="18669" y="228533"/>
                  </a:lnTo>
                  <a:lnTo>
                    <a:pt x="18826" y="252983"/>
                  </a:lnTo>
                  <a:lnTo>
                    <a:pt x="17230" y="254590"/>
                  </a:lnTo>
                  <a:lnTo>
                    <a:pt x="14996" y="252151"/>
                  </a:lnTo>
                  <a:lnTo>
                    <a:pt x="6263" y="226363"/>
                  </a:lnTo>
                  <a:lnTo>
                    <a:pt x="1856" y="177907"/>
                  </a:lnTo>
                  <a:lnTo>
                    <a:pt x="1536" y="115463"/>
                  </a:lnTo>
                  <a:lnTo>
                    <a:pt x="11525" y="58068"/>
                  </a:lnTo>
                  <a:lnTo>
                    <a:pt x="19161" y="32161"/>
                  </a:lnTo>
                  <a:lnTo>
                    <a:pt x="30353" y="12849"/>
                  </a:lnTo>
                  <a:lnTo>
                    <a:pt x="40122" y="6763"/>
                  </a:lnTo>
                  <a:lnTo>
                    <a:pt x="66576" y="0"/>
                  </a:lnTo>
                  <a:lnTo>
                    <a:pt x="88471" y="3234"/>
                  </a:lnTo>
                  <a:lnTo>
                    <a:pt x="97585" y="7372"/>
                  </a:lnTo>
                  <a:lnTo>
                    <a:pt x="113951" y="24448"/>
                  </a:lnTo>
                  <a:lnTo>
                    <a:pt x="127854" y="48805"/>
                  </a:lnTo>
                  <a:lnTo>
                    <a:pt x="146311" y="108981"/>
                  </a:lnTo>
                  <a:lnTo>
                    <a:pt x="161222" y="166275"/>
                  </a:lnTo>
                  <a:lnTo>
                    <a:pt x="167027" y="220313"/>
                  </a:lnTo>
                  <a:lnTo>
                    <a:pt x="168456" y="25780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3868985" y="1292593"/>
              <a:ext cx="163430" cy="556670"/>
            </a:xfrm>
            <a:custGeom>
              <a:avLst/>
              <a:gdLst/>
              <a:ahLst/>
              <a:cxnLst/>
              <a:rect l="0" t="0" r="0" b="0"/>
              <a:pathLst>
                <a:path w="163430" h="556670">
                  <a:moveTo>
                    <a:pt x="121315" y="391966"/>
                  </a:moveTo>
                  <a:lnTo>
                    <a:pt x="118975" y="353448"/>
                  </a:lnTo>
                  <a:lnTo>
                    <a:pt x="110137" y="335463"/>
                  </a:lnTo>
                  <a:lnTo>
                    <a:pt x="86418" y="312183"/>
                  </a:lnTo>
                  <a:lnTo>
                    <a:pt x="76993" y="309532"/>
                  </a:lnTo>
                  <a:lnTo>
                    <a:pt x="57163" y="312825"/>
                  </a:lnTo>
                  <a:lnTo>
                    <a:pt x="31857" y="327833"/>
                  </a:lnTo>
                  <a:lnTo>
                    <a:pt x="19945" y="346695"/>
                  </a:lnTo>
                  <a:lnTo>
                    <a:pt x="11921" y="371846"/>
                  </a:lnTo>
                  <a:lnTo>
                    <a:pt x="3650" y="429412"/>
                  </a:lnTo>
                  <a:lnTo>
                    <a:pt x="0" y="454232"/>
                  </a:lnTo>
                  <a:lnTo>
                    <a:pt x="7188" y="508294"/>
                  </a:lnTo>
                  <a:lnTo>
                    <a:pt x="14440" y="533745"/>
                  </a:lnTo>
                  <a:lnTo>
                    <a:pt x="25462" y="552855"/>
                  </a:lnTo>
                  <a:lnTo>
                    <a:pt x="32846" y="556547"/>
                  </a:lnTo>
                  <a:lnTo>
                    <a:pt x="41279" y="556669"/>
                  </a:lnTo>
                  <a:lnTo>
                    <a:pt x="50410" y="554411"/>
                  </a:lnTo>
                  <a:lnTo>
                    <a:pt x="66795" y="542543"/>
                  </a:lnTo>
                  <a:lnTo>
                    <a:pt x="81876" y="523230"/>
                  </a:lnTo>
                  <a:lnTo>
                    <a:pt x="107502" y="463172"/>
                  </a:lnTo>
                  <a:lnTo>
                    <a:pt x="124176" y="400572"/>
                  </a:lnTo>
                  <a:lnTo>
                    <a:pt x="135161" y="340574"/>
                  </a:lnTo>
                  <a:lnTo>
                    <a:pt x="140236" y="287702"/>
                  </a:lnTo>
                  <a:lnTo>
                    <a:pt x="140781" y="227914"/>
                  </a:lnTo>
                  <a:lnTo>
                    <a:pt x="133955" y="171044"/>
                  </a:lnTo>
                  <a:lnTo>
                    <a:pt x="126671" y="114751"/>
                  </a:lnTo>
                  <a:lnTo>
                    <a:pt x="110568" y="52864"/>
                  </a:lnTo>
                  <a:lnTo>
                    <a:pt x="96706" y="4059"/>
                  </a:lnTo>
                  <a:lnTo>
                    <a:pt x="93211" y="0"/>
                  </a:lnTo>
                  <a:lnTo>
                    <a:pt x="89711" y="804"/>
                  </a:lnTo>
                  <a:lnTo>
                    <a:pt x="86208" y="4849"/>
                  </a:lnTo>
                  <a:lnTo>
                    <a:pt x="81277" y="38489"/>
                  </a:lnTo>
                  <a:lnTo>
                    <a:pt x="86847" y="88957"/>
                  </a:lnTo>
                  <a:lnTo>
                    <a:pt x="90046" y="140749"/>
                  </a:lnTo>
                  <a:lnTo>
                    <a:pt x="101014" y="201356"/>
                  </a:lnTo>
                  <a:lnTo>
                    <a:pt x="111010" y="250481"/>
                  </a:lnTo>
                  <a:lnTo>
                    <a:pt x="124869" y="313196"/>
                  </a:lnTo>
                  <a:lnTo>
                    <a:pt x="135366" y="365118"/>
                  </a:lnTo>
                  <a:lnTo>
                    <a:pt x="149394" y="420328"/>
                  </a:lnTo>
                  <a:lnTo>
                    <a:pt x="163429" y="47619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4348269" y="1631917"/>
              <a:ext cx="31587" cy="189514"/>
            </a:xfrm>
            <a:custGeom>
              <a:avLst/>
              <a:gdLst/>
              <a:ahLst/>
              <a:cxnLst/>
              <a:rect l="0" t="0" r="0" b="0"/>
              <a:pathLst>
                <a:path w="31587" h="189514">
                  <a:moveTo>
                    <a:pt x="0" y="0"/>
                  </a:moveTo>
                  <a:lnTo>
                    <a:pt x="3119" y="54144"/>
                  </a:lnTo>
                  <a:lnTo>
                    <a:pt x="14655" y="109091"/>
                  </a:lnTo>
                  <a:lnTo>
                    <a:pt x="23334" y="169665"/>
                  </a:lnTo>
                  <a:lnTo>
                    <a:pt x="31586" y="1895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4358798" y="144240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4527253" y="1316062"/>
              <a:ext cx="63173" cy="484312"/>
            </a:xfrm>
            <a:custGeom>
              <a:avLst/>
              <a:gdLst/>
              <a:ahLst/>
              <a:cxnLst/>
              <a:rect l="0" t="0" r="0" b="0"/>
              <a:pathLst>
                <a:path w="63173" h="484312">
                  <a:moveTo>
                    <a:pt x="0" y="0"/>
                  </a:moveTo>
                  <a:lnTo>
                    <a:pt x="3120" y="59358"/>
                  </a:lnTo>
                  <a:lnTo>
                    <a:pt x="9066" y="110121"/>
                  </a:lnTo>
                  <a:lnTo>
                    <a:pt x="11410" y="165208"/>
                  </a:lnTo>
                  <a:lnTo>
                    <a:pt x="18805" y="221150"/>
                  </a:lnTo>
                  <a:lnTo>
                    <a:pt x="26202" y="277260"/>
                  </a:lnTo>
                  <a:lnTo>
                    <a:pt x="31693" y="335744"/>
                  </a:lnTo>
                  <a:lnTo>
                    <a:pt x="39676" y="389988"/>
                  </a:lnTo>
                  <a:lnTo>
                    <a:pt x="52855" y="448305"/>
                  </a:lnTo>
                  <a:lnTo>
                    <a:pt x="63172" y="48431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4453554" y="1505575"/>
              <a:ext cx="210571" cy="52643"/>
            </a:xfrm>
            <a:custGeom>
              <a:avLst/>
              <a:gdLst/>
              <a:ahLst/>
              <a:cxnLst/>
              <a:rect l="0" t="0" r="0" b="0"/>
              <a:pathLst>
                <a:path w="210571" h="52643">
                  <a:moveTo>
                    <a:pt x="210570" y="0"/>
                  </a:moveTo>
                  <a:lnTo>
                    <a:pt x="151953" y="5589"/>
                  </a:lnTo>
                  <a:lnTo>
                    <a:pt x="97779" y="25194"/>
                  </a:lnTo>
                  <a:lnTo>
                    <a:pt x="42018" y="41544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4684452" y="1526632"/>
              <a:ext cx="216587" cy="263213"/>
            </a:xfrm>
            <a:custGeom>
              <a:avLst/>
              <a:gdLst/>
              <a:ahLst/>
              <a:cxnLst/>
              <a:rect l="0" t="0" r="0" b="0"/>
              <a:pathLst>
                <a:path w="216587" h="263213">
                  <a:moveTo>
                    <a:pt x="127071" y="0"/>
                  </a:moveTo>
                  <a:lnTo>
                    <a:pt x="84379" y="3119"/>
                  </a:lnTo>
                  <a:lnTo>
                    <a:pt x="74043" y="5589"/>
                  </a:lnTo>
                  <a:lnTo>
                    <a:pt x="56320" y="17692"/>
                  </a:lnTo>
                  <a:lnTo>
                    <a:pt x="4411" y="69993"/>
                  </a:lnTo>
                  <a:lnTo>
                    <a:pt x="844" y="78247"/>
                  </a:lnTo>
                  <a:lnTo>
                    <a:pt x="0" y="96778"/>
                  </a:lnTo>
                  <a:lnTo>
                    <a:pt x="4923" y="103123"/>
                  </a:lnTo>
                  <a:lnTo>
                    <a:pt x="22870" y="110173"/>
                  </a:lnTo>
                  <a:lnTo>
                    <a:pt x="43325" y="110187"/>
                  </a:lnTo>
                  <a:lnTo>
                    <a:pt x="102784" y="99865"/>
                  </a:lnTo>
                  <a:lnTo>
                    <a:pt x="158231" y="109929"/>
                  </a:lnTo>
                  <a:lnTo>
                    <a:pt x="184527" y="125248"/>
                  </a:lnTo>
                  <a:lnTo>
                    <a:pt x="207136" y="144605"/>
                  </a:lnTo>
                  <a:lnTo>
                    <a:pt x="215298" y="167604"/>
                  </a:lnTo>
                  <a:lnTo>
                    <a:pt x="216586" y="194983"/>
                  </a:lnTo>
                  <a:lnTo>
                    <a:pt x="209359" y="218850"/>
                  </a:lnTo>
                  <a:lnTo>
                    <a:pt x="192110" y="238037"/>
                  </a:lnTo>
                  <a:lnTo>
                    <a:pt x="168845" y="252023"/>
                  </a:lnTo>
                  <a:lnTo>
                    <a:pt x="112662" y="261002"/>
                  </a:lnTo>
                  <a:lnTo>
                    <a:pt x="68989" y="262557"/>
                  </a:lnTo>
                  <a:lnTo>
                    <a:pt x="32315" y="2632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5274777" y="1600331"/>
              <a:ext cx="10530" cy="221100"/>
            </a:xfrm>
            <a:custGeom>
              <a:avLst/>
              <a:gdLst/>
              <a:ahLst/>
              <a:cxnLst/>
              <a:rect l="0" t="0" r="0" b="0"/>
              <a:pathLst>
                <a:path w="10530" h="221100">
                  <a:moveTo>
                    <a:pt x="0" y="0"/>
                  </a:moveTo>
                  <a:lnTo>
                    <a:pt x="0" y="62478"/>
                  </a:lnTo>
                  <a:lnTo>
                    <a:pt x="0" y="124775"/>
                  </a:lnTo>
                  <a:lnTo>
                    <a:pt x="7236" y="182661"/>
                  </a:lnTo>
                  <a:lnTo>
                    <a:pt x="10529" y="2210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5285306" y="150557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5373167" y="1329179"/>
              <a:ext cx="133054" cy="508164"/>
            </a:xfrm>
            <a:custGeom>
              <a:avLst/>
              <a:gdLst/>
              <a:ahLst/>
              <a:cxnLst/>
              <a:rect l="0" t="0" r="0" b="0"/>
              <a:pathLst>
                <a:path w="133054" h="508164">
                  <a:moveTo>
                    <a:pt x="112180" y="408023"/>
                  </a:moveTo>
                  <a:lnTo>
                    <a:pt x="109060" y="353878"/>
                  </a:lnTo>
                  <a:lnTo>
                    <a:pt x="102604" y="328976"/>
                  </a:lnTo>
                  <a:lnTo>
                    <a:pt x="91937" y="310110"/>
                  </a:lnTo>
                  <a:lnTo>
                    <a:pt x="76277" y="297045"/>
                  </a:lnTo>
                  <a:lnTo>
                    <a:pt x="67187" y="291924"/>
                  </a:lnTo>
                  <a:lnTo>
                    <a:pt x="57618" y="290849"/>
                  </a:lnTo>
                  <a:lnTo>
                    <a:pt x="37627" y="295894"/>
                  </a:lnTo>
                  <a:lnTo>
                    <a:pt x="29723" y="302855"/>
                  </a:lnTo>
                  <a:lnTo>
                    <a:pt x="13009" y="335008"/>
                  </a:lnTo>
                  <a:lnTo>
                    <a:pt x="0" y="387794"/>
                  </a:lnTo>
                  <a:lnTo>
                    <a:pt x="562" y="426206"/>
                  </a:lnTo>
                  <a:lnTo>
                    <a:pt x="14466" y="481344"/>
                  </a:lnTo>
                  <a:lnTo>
                    <a:pt x="21178" y="502611"/>
                  </a:lnTo>
                  <a:lnTo>
                    <a:pt x="26946" y="507346"/>
                  </a:lnTo>
                  <a:lnTo>
                    <a:pt x="34300" y="508163"/>
                  </a:lnTo>
                  <a:lnTo>
                    <a:pt x="42712" y="506369"/>
                  </a:lnTo>
                  <a:lnTo>
                    <a:pt x="49491" y="501663"/>
                  </a:lnTo>
                  <a:lnTo>
                    <a:pt x="71894" y="465774"/>
                  </a:lnTo>
                  <a:lnTo>
                    <a:pt x="92914" y="408382"/>
                  </a:lnTo>
                  <a:lnTo>
                    <a:pt x="111954" y="346285"/>
                  </a:lnTo>
                  <a:lnTo>
                    <a:pt x="126173" y="286253"/>
                  </a:lnTo>
                  <a:lnTo>
                    <a:pt x="131144" y="238452"/>
                  </a:lnTo>
                  <a:lnTo>
                    <a:pt x="132617" y="183474"/>
                  </a:lnTo>
                  <a:lnTo>
                    <a:pt x="133053" y="122731"/>
                  </a:lnTo>
                  <a:lnTo>
                    <a:pt x="127593" y="60279"/>
                  </a:lnTo>
                  <a:lnTo>
                    <a:pt x="122503" y="1294"/>
                  </a:lnTo>
                  <a:lnTo>
                    <a:pt x="120232" y="0"/>
                  </a:lnTo>
                  <a:lnTo>
                    <a:pt x="117548" y="2646"/>
                  </a:lnTo>
                  <a:lnTo>
                    <a:pt x="109767" y="58268"/>
                  </a:lnTo>
                  <a:lnTo>
                    <a:pt x="104056" y="103960"/>
                  </a:lnTo>
                  <a:lnTo>
                    <a:pt x="102720" y="146542"/>
                  </a:lnTo>
                  <a:lnTo>
                    <a:pt x="102127" y="192763"/>
                  </a:lnTo>
                  <a:lnTo>
                    <a:pt x="101863" y="237483"/>
                  </a:lnTo>
                  <a:lnTo>
                    <a:pt x="104833" y="292761"/>
                  </a:lnTo>
                  <a:lnTo>
                    <a:pt x="110729" y="354059"/>
                  </a:lnTo>
                  <a:lnTo>
                    <a:pt x="120322" y="415965"/>
                  </a:lnTo>
                  <a:lnTo>
                    <a:pt x="122708" y="42908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5535776" y="1558305"/>
              <a:ext cx="134335" cy="242069"/>
            </a:xfrm>
            <a:custGeom>
              <a:avLst/>
              <a:gdLst/>
              <a:ahLst/>
              <a:cxnLst/>
              <a:rect l="0" t="0" r="0" b="0"/>
              <a:pathLst>
                <a:path w="134335" h="242069">
                  <a:moveTo>
                    <a:pt x="2213" y="168368"/>
                  </a:moveTo>
                  <a:lnTo>
                    <a:pt x="20194" y="144322"/>
                  </a:lnTo>
                  <a:lnTo>
                    <a:pt x="76567" y="101733"/>
                  </a:lnTo>
                  <a:lnTo>
                    <a:pt x="123052" y="66599"/>
                  </a:lnTo>
                  <a:lnTo>
                    <a:pt x="131959" y="46318"/>
                  </a:lnTo>
                  <a:lnTo>
                    <a:pt x="134334" y="34359"/>
                  </a:lnTo>
                  <a:lnTo>
                    <a:pt x="133577" y="24047"/>
                  </a:lnTo>
                  <a:lnTo>
                    <a:pt x="126498" y="6349"/>
                  </a:lnTo>
                  <a:lnTo>
                    <a:pt x="117825" y="1864"/>
                  </a:lnTo>
                  <a:lnTo>
                    <a:pt x="92591" y="0"/>
                  </a:lnTo>
                  <a:lnTo>
                    <a:pt x="71237" y="6190"/>
                  </a:lnTo>
                  <a:lnTo>
                    <a:pt x="62267" y="11117"/>
                  </a:lnTo>
                  <a:lnTo>
                    <a:pt x="16594" y="73132"/>
                  </a:lnTo>
                  <a:lnTo>
                    <a:pt x="885" y="110644"/>
                  </a:lnTo>
                  <a:lnTo>
                    <a:pt x="0" y="151395"/>
                  </a:lnTo>
                  <a:lnTo>
                    <a:pt x="7147" y="187515"/>
                  </a:lnTo>
                  <a:lnTo>
                    <a:pt x="22263" y="214856"/>
                  </a:lnTo>
                  <a:lnTo>
                    <a:pt x="41559" y="237774"/>
                  </a:lnTo>
                  <a:lnTo>
                    <a:pt x="49501" y="241545"/>
                  </a:lnTo>
                  <a:lnTo>
                    <a:pt x="86441" y="24206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5710351" y="1621062"/>
              <a:ext cx="132966" cy="210897"/>
            </a:xfrm>
            <a:custGeom>
              <a:avLst/>
              <a:gdLst/>
              <a:ahLst/>
              <a:cxnLst/>
              <a:rect l="0" t="0" r="0" b="0"/>
              <a:pathLst>
                <a:path w="132966" h="210897">
                  <a:moveTo>
                    <a:pt x="6623" y="31912"/>
                  </a:moveTo>
                  <a:lnTo>
                    <a:pt x="6623" y="80843"/>
                  </a:lnTo>
                  <a:lnTo>
                    <a:pt x="6623" y="139973"/>
                  </a:lnTo>
                  <a:lnTo>
                    <a:pt x="12689" y="187354"/>
                  </a:lnTo>
                  <a:lnTo>
                    <a:pt x="10099" y="180156"/>
                  </a:lnTo>
                  <a:lnTo>
                    <a:pt x="74" y="130171"/>
                  </a:lnTo>
                  <a:lnTo>
                    <a:pt x="0" y="74024"/>
                  </a:lnTo>
                  <a:lnTo>
                    <a:pt x="6019" y="47119"/>
                  </a:lnTo>
                  <a:lnTo>
                    <a:pt x="16493" y="23463"/>
                  </a:lnTo>
                  <a:lnTo>
                    <a:pt x="32067" y="7489"/>
                  </a:lnTo>
                  <a:lnTo>
                    <a:pt x="41133" y="1592"/>
                  </a:lnTo>
                  <a:lnTo>
                    <a:pt x="49517" y="0"/>
                  </a:lnTo>
                  <a:lnTo>
                    <a:pt x="57446" y="1279"/>
                  </a:lnTo>
                  <a:lnTo>
                    <a:pt x="65071" y="4471"/>
                  </a:lnTo>
                  <a:lnTo>
                    <a:pt x="86982" y="25731"/>
                  </a:lnTo>
                  <a:lnTo>
                    <a:pt x="106941" y="65526"/>
                  </a:lnTo>
                  <a:lnTo>
                    <a:pt x="122148" y="117234"/>
                  </a:lnTo>
                  <a:lnTo>
                    <a:pt x="130828" y="172508"/>
                  </a:lnTo>
                  <a:lnTo>
                    <a:pt x="132965" y="21089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5938072" y="1316062"/>
              <a:ext cx="10530" cy="494840"/>
            </a:xfrm>
            <a:custGeom>
              <a:avLst/>
              <a:gdLst/>
              <a:ahLst/>
              <a:cxnLst/>
              <a:rect l="0" t="0" r="0" b="0"/>
              <a:pathLst>
                <a:path w="10530" h="494840">
                  <a:moveTo>
                    <a:pt x="10529" y="0"/>
                  </a:moveTo>
                  <a:lnTo>
                    <a:pt x="7409" y="52050"/>
                  </a:lnTo>
                  <a:lnTo>
                    <a:pt x="2196" y="111348"/>
                  </a:lnTo>
                  <a:lnTo>
                    <a:pt x="651" y="171422"/>
                  </a:lnTo>
                  <a:lnTo>
                    <a:pt x="193" y="228216"/>
                  </a:lnTo>
                  <a:lnTo>
                    <a:pt x="57" y="287548"/>
                  </a:lnTo>
                  <a:lnTo>
                    <a:pt x="17" y="341003"/>
                  </a:lnTo>
                  <a:lnTo>
                    <a:pt x="5" y="395056"/>
                  </a:lnTo>
                  <a:lnTo>
                    <a:pt x="1" y="455242"/>
                  </a:lnTo>
                  <a:lnTo>
                    <a:pt x="0" y="49483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5811730" y="1508867"/>
              <a:ext cx="273742" cy="49351"/>
            </a:xfrm>
            <a:custGeom>
              <a:avLst/>
              <a:gdLst/>
              <a:ahLst/>
              <a:cxnLst/>
              <a:rect l="0" t="0" r="0" b="0"/>
              <a:pathLst>
                <a:path w="273742" h="49351">
                  <a:moveTo>
                    <a:pt x="273741" y="7236"/>
                  </a:moveTo>
                  <a:lnTo>
                    <a:pt x="246185" y="0"/>
                  </a:lnTo>
                  <a:lnTo>
                    <a:pt x="189963" y="478"/>
                  </a:lnTo>
                  <a:lnTo>
                    <a:pt x="127861" y="17080"/>
                  </a:lnTo>
                  <a:lnTo>
                    <a:pt x="67674" y="34484"/>
                  </a:lnTo>
                  <a:lnTo>
                    <a:pt x="20084" y="46067"/>
                  </a:lnTo>
                  <a:lnTo>
                    <a:pt x="0" y="4935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6096434" y="1684559"/>
              <a:ext cx="10095" cy="147400"/>
            </a:xfrm>
            <a:custGeom>
              <a:avLst/>
              <a:gdLst/>
              <a:ahLst/>
              <a:cxnLst/>
              <a:rect l="0" t="0" r="0" b="0"/>
              <a:pathLst>
                <a:path w="10095" h="147400">
                  <a:moveTo>
                    <a:pt x="10094" y="0"/>
                  </a:moveTo>
                  <a:lnTo>
                    <a:pt x="1761" y="37478"/>
                  </a:lnTo>
                  <a:lnTo>
                    <a:pt x="0" y="94491"/>
                  </a:lnTo>
                  <a:lnTo>
                    <a:pt x="10094" y="1473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6096000" y="154768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6274984" y="1431875"/>
              <a:ext cx="21058" cy="389556"/>
            </a:xfrm>
            <a:custGeom>
              <a:avLst/>
              <a:gdLst/>
              <a:ahLst/>
              <a:cxnLst/>
              <a:rect l="0" t="0" r="0" b="0"/>
              <a:pathLst>
                <a:path w="21058" h="389556">
                  <a:moveTo>
                    <a:pt x="0" y="0"/>
                  </a:moveTo>
                  <a:lnTo>
                    <a:pt x="1" y="48931"/>
                  </a:lnTo>
                  <a:lnTo>
                    <a:pt x="1" y="103016"/>
                  </a:lnTo>
                  <a:lnTo>
                    <a:pt x="3120" y="158425"/>
                  </a:lnTo>
                  <a:lnTo>
                    <a:pt x="9065" y="214178"/>
                  </a:lnTo>
                  <a:lnTo>
                    <a:pt x="11410" y="276317"/>
                  </a:lnTo>
                  <a:lnTo>
                    <a:pt x="18805" y="327932"/>
                  </a:lnTo>
                  <a:lnTo>
                    <a:pt x="21057" y="3895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6201285" y="1600331"/>
              <a:ext cx="200042" cy="21058"/>
            </a:xfrm>
            <a:custGeom>
              <a:avLst/>
              <a:gdLst/>
              <a:ahLst/>
              <a:cxnLst/>
              <a:rect l="0" t="0" r="0" b="0"/>
              <a:pathLst>
                <a:path w="200042" h="21058">
                  <a:moveTo>
                    <a:pt x="200041" y="0"/>
                  </a:moveTo>
                  <a:lnTo>
                    <a:pt x="141425" y="5589"/>
                  </a:lnTo>
                  <a:lnTo>
                    <a:pt x="86081" y="9553"/>
                  </a:lnTo>
                  <a:lnTo>
                    <a:pt x="29395" y="1345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6380269" y="1674031"/>
              <a:ext cx="42115" cy="63172"/>
            </a:xfrm>
            <a:custGeom>
              <a:avLst/>
              <a:gdLst/>
              <a:ahLst/>
              <a:cxnLst/>
              <a:rect l="0" t="0" r="0" b="0"/>
              <a:pathLst>
                <a:path w="42115" h="63172">
                  <a:moveTo>
                    <a:pt x="0" y="0"/>
                  </a:moveTo>
                  <a:lnTo>
                    <a:pt x="42114" y="631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6327627" y="1600331"/>
              <a:ext cx="189514" cy="473784"/>
            </a:xfrm>
            <a:custGeom>
              <a:avLst/>
              <a:gdLst/>
              <a:ahLst/>
              <a:cxnLst/>
              <a:rect l="0" t="0" r="0" b="0"/>
              <a:pathLst>
                <a:path w="189514" h="473784">
                  <a:moveTo>
                    <a:pt x="189513" y="0"/>
                  </a:moveTo>
                  <a:lnTo>
                    <a:pt x="170384" y="63450"/>
                  </a:lnTo>
                  <a:lnTo>
                    <a:pt x="149512" y="121545"/>
                  </a:lnTo>
                  <a:lnTo>
                    <a:pt x="128960" y="177183"/>
                  </a:lnTo>
                  <a:lnTo>
                    <a:pt x="98096" y="232547"/>
                  </a:lnTo>
                  <a:lnTo>
                    <a:pt x="71785" y="284391"/>
                  </a:lnTo>
                  <a:lnTo>
                    <a:pt x="48955" y="332658"/>
                  </a:lnTo>
                  <a:lnTo>
                    <a:pt x="26611" y="386635"/>
                  </a:lnTo>
                  <a:lnTo>
                    <a:pt x="7288" y="447402"/>
                  </a:lnTo>
                  <a:lnTo>
                    <a:pt x="0" y="4737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6742700" y="1547689"/>
              <a:ext cx="279808" cy="226885"/>
            </a:xfrm>
            <a:custGeom>
              <a:avLst/>
              <a:gdLst/>
              <a:ahLst/>
              <a:cxnLst/>
              <a:rect l="0" t="0" r="0" b="0"/>
              <a:pathLst>
                <a:path w="279808" h="226885">
                  <a:moveTo>
                    <a:pt x="6067" y="0"/>
                  </a:moveTo>
                  <a:lnTo>
                    <a:pt x="0" y="32452"/>
                  </a:lnTo>
                  <a:lnTo>
                    <a:pt x="5036" y="95520"/>
                  </a:lnTo>
                  <a:lnTo>
                    <a:pt x="16940" y="145155"/>
                  </a:lnTo>
                  <a:lnTo>
                    <a:pt x="41923" y="196348"/>
                  </a:lnTo>
                  <a:lnTo>
                    <a:pt x="55538" y="214388"/>
                  </a:lnTo>
                  <a:lnTo>
                    <a:pt x="63614" y="216625"/>
                  </a:lnTo>
                  <a:lnTo>
                    <a:pt x="72508" y="214606"/>
                  </a:lnTo>
                  <a:lnTo>
                    <a:pt x="81946" y="209751"/>
                  </a:lnTo>
                  <a:lnTo>
                    <a:pt x="95553" y="194998"/>
                  </a:lnTo>
                  <a:lnTo>
                    <a:pt x="109790" y="163842"/>
                  </a:lnTo>
                  <a:lnTo>
                    <a:pt x="118298" y="124975"/>
                  </a:lnTo>
                  <a:lnTo>
                    <a:pt x="119491" y="111392"/>
                  </a:lnTo>
                  <a:lnTo>
                    <a:pt x="121457" y="105847"/>
                  </a:lnTo>
                  <a:lnTo>
                    <a:pt x="123938" y="105660"/>
                  </a:lnTo>
                  <a:lnTo>
                    <a:pt x="129813" y="114810"/>
                  </a:lnTo>
                  <a:lnTo>
                    <a:pt x="157272" y="169292"/>
                  </a:lnTo>
                  <a:lnTo>
                    <a:pt x="172401" y="199119"/>
                  </a:lnTo>
                  <a:lnTo>
                    <a:pt x="188787" y="215619"/>
                  </a:lnTo>
                  <a:lnTo>
                    <a:pt x="210888" y="224512"/>
                  </a:lnTo>
                  <a:lnTo>
                    <a:pt x="223333" y="226884"/>
                  </a:lnTo>
                  <a:lnTo>
                    <a:pt x="243400" y="223280"/>
                  </a:lnTo>
                  <a:lnTo>
                    <a:pt x="252026" y="219043"/>
                  </a:lnTo>
                  <a:lnTo>
                    <a:pt x="264731" y="204977"/>
                  </a:lnTo>
                  <a:lnTo>
                    <a:pt x="269756" y="196313"/>
                  </a:lnTo>
                  <a:lnTo>
                    <a:pt x="277821" y="141550"/>
                  </a:lnTo>
                  <a:lnTo>
                    <a:pt x="279415" y="90698"/>
                  </a:lnTo>
                  <a:lnTo>
                    <a:pt x="279807" y="631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7128226" y="1600331"/>
              <a:ext cx="10096" cy="200043"/>
            </a:xfrm>
            <a:custGeom>
              <a:avLst/>
              <a:gdLst/>
              <a:ahLst/>
              <a:cxnLst/>
              <a:rect l="0" t="0" r="0" b="0"/>
              <a:pathLst>
                <a:path w="10096" h="200043">
                  <a:moveTo>
                    <a:pt x="10095" y="0"/>
                  </a:moveTo>
                  <a:lnTo>
                    <a:pt x="1762" y="37478"/>
                  </a:lnTo>
                  <a:lnTo>
                    <a:pt x="0" y="94491"/>
                  </a:lnTo>
                  <a:lnTo>
                    <a:pt x="822" y="152503"/>
                  </a:lnTo>
                  <a:lnTo>
                    <a:pt x="10095" y="2000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7106735" y="146346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7243799" y="1410818"/>
              <a:ext cx="10336" cy="400084"/>
            </a:xfrm>
            <a:custGeom>
              <a:avLst/>
              <a:gdLst/>
              <a:ahLst/>
              <a:cxnLst/>
              <a:rect l="0" t="0" r="0" b="0"/>
              <a:pathLst>
                <a:path w="10336" h="400084">
                  <a:moveTo>
                    <a:pt x="10335" y="0"/>
                  </a:moveTo>
                  <a:lnTo>
                    <a:pt x="3100" y="28726"/>
                  </a:lnTo>
                  <a:lnTo>
                    <a:pt x="458" y="92112"/>
                  </a:lnTo>
                  <a:lnTo>
                    <a:pt x="0" y="139207"/>
                  </a:lnTo>
                  <a:lnTo>
                    <a:pt x="5434" y="201933"/>
                  </a:lnTo>
                  <a:lnTo>
                    <a:pt x="9368" y="259383"/>
                  </a:lnTo>
                  <a:lnTo>
                    <a:pt x="10144" y="315792"/>
                  </a:lnTo>
                  <a:lnTo>
                    <a:pt x="10298" y="371995"/>
                  </a:lnTo>
                  <a:lnTo>
                    <a:pt x="10335" y="4000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7369974" y="1389761"/>
              <a:ext cx="10503" cy="452727"/>
            </a:xfrm>
            <a:custGeom>
              <a:avLst/>
              <a:gdLst/>
              <a:ahLst/>
              <a:cxnLst/>
              <a:rect l="0" t="0" r="0" b="0"/>
              <a:pathLst>
                <a:path w="10503" h="452727">
                  <a:moveTo>
                    <a:pt x="10502" y="0"/>
                  </a:moveTo>
                  <a:lnTo>
                    <a:pt x="2169" y="55170"/>
                  </a:lnTo>
                  <a:lnTo>
                    <a:pt x="950" y="97050"/>
                  </a:lnTo>
                  <a:lnTo>
                    <a:pt x="408" y="142959"/>
                  </a:lnTo>
                  <a:lnTo>
                    <a:pt x="103" y="198076"/>
                  </a:lnTo>
                  <a:lnTo>
                    <a:pt x="0" y="260961"/>
                  </a:lnTo>
                  <a:lnTo>
                    <a:pt x="1152" y="317138"/>
                  </a:lnTo>
                  <a:lnTo>
                    <a:pt x="7212" y="370178"/>
                  </a:lnTo>
                  <a:lnTo>
                    <a:pt x="9852" y="424375"/>
                  </a:lnTo>
                  <a:lnTo>
                    <a:pt x="10502" y="4527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7727381" y="1572039"/>
              <a:ext cx="202260" cy="234821"/>
            </a:xfrm>
            <a:custGeom>
              <a:avLst/>
              <a:gdLst/>
              <a:ahLst/>
              <a:cxnLst/>
              <a:rect l="0" t="0" r="0" b="0"/>
              <a:pathLst>
                <a:path w="202260" h="234821">
                  <a:moveTo>
                    <a:pt x="147935" y="7235"/>
                  </a:moveTo>
                  <a:lnTo>
                    <a:pt x="120378" y="0"/>
                  </a:lnTo>
                  <a:lnTo>
                    <a:pt x="79588" y="22"/>
                  </a:lnTo>
                  <a:lnTo>
                    <a:pt x="45406" y="13807"/>
                  </a:lnTo>
                  <a:lnTo>
                    <a:pt x="4871" y="46243"/>
                  </a:lnTo>
                  <a:lnTo>
                    <a:pt x="1086" y="54297"/>
                  </a:lnTo>
                  <a:lnTo>
                    <a:pt x="0" y="72605"/>
                  </a:lnTo>
                  <a:lnTo>
                    <a:pt x="3688" y="80061"/>
                  </a:lnTo>
                  <a:lnTo>
                    <a:pt x="17145" y="91465"/>
                  </a:lnTo>
                  <a:lnTo>
                    <a:pt x="50041" y="104462"/>
                  </a:lnTo>
                  <a:lnTo>
                    <a:pt x="101908" y="112098"/>
                  </a:lnTo>
                  <a:lnTo>
                    <a:pt x="157948" y="126965"/>
                  </a:lnTo>
                  <a:lnTo>
                    <a:pt x="176172" y="139997"/>
                  </a:lnTo>
                  <a:lnTo>
                    <a:pt x="190900" y="157487"/>
                  </a:lnTo>
                  <a:lnTo>
                    <a:pt x="201345" y="176959"/>
                  </a:lnTo>
                  <a:lnTo>
                    <a:pt x="202259" y="185895"/>
                  </a:lnTo>
                  <a:lnTo>
                    <a:pt x="197036" y="202063"/>
                  </a:lnTo>
                  <a:lnTo>
                    <a:pt x="175352" y="224319"/>
                  </a:lnTo>
                  <a:lnTo>
                    <a:pt x="153491" y="232399"/>
                  </a:lnTo>
                  <a:lnTo>
                    <a:pt x="127007" y="234820"/>
                  </a:lnTo>
                  <a:lnTo>
                    <a:pt x="68585" y="226842"/>
                  </a:lnTo>
                  <a:lnTo>
                    <a:pt x="39806" y="217363"/>
                  </a:lnTo>
                  <a:lnTo>
                    <a:pt x="21593" y="20727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7950735" y="1368704"/>
              <a:ext cx="29867" cy="473784"/>
            </a:xfrm>
            <a:custGeom>
              <a:avLst/>
              <a:gdLst/>
              <a:ahLst/>
              <a:cxnLst/>
              <a:rect l="0" t="0" r="0" b="0"/>
              <a:pathLst>
                <a:path w="29867" h="473784">
                  <a:moveTo>
                    <a:pt x="29866" y="0"/>
                  </a:moveTo>
                  <a:lnTo>
                    <a:pt x="15395" y="34792"/>
                  </a:lnTo>
                  <a:lnTo>
                    <a:pt x="6990" y="93657"/>
                  </a:lnTo>
                  <a:lnTo>
                    <a:pt x="0" y="150691"/>
                  </a:lnTo>
                  <a:lnTo>
                    <a:pt x="4379" y="198547"/>
                  </a:lnTo>
                  <a:lnTo>
                    <a:pt x="9104" y="257545"/>
                  </a:lnTo>
                  <a:lnTo>
                    <a:pt x="17759" y="320698"/>
                  </a:lnTo>
                  <a:lnTo>
                    <a:pt x="24459" y="373052"/>
                  </a:lnTo>
                  <a:lnTo>
                    <a:pt x="21562" y="434475"/>
                  </a:lnTo>
                  <a:lnTo>
                    <a:pt x="19338" y="4737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7833202" y="1547689"/>
              <a:ext cx="252685" cy="21058"/>
            </a:xfrm>
            <a:custGeom>
              <a:avLst/>
              <a:gdLst/>
              <a:ahLst/>
              <a:cxnLst/>
              <a:rect l="0" t="0" r="0" b="0"/>
              <a:pathLst>
                <a:path w="252685" h="21058">
                  <a:moveTo>
                    <a:pt x="252684" y="0"/>
                  </a:moveTo>
                  <a:lnTo>
                    <a:pt x="198540" y="8333"/>
                  </a:lnTo>
                  <a:lnTo>
                    <a:pt x="138004" y="10095"/>
                  </a:lnTo>
                  <a:lnTo>
                    <a:pt x="87033" y="10400"/>
                  </a:lnTo>
                  <a:lnTo>
                    <a:pt x="29323" y="1773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8005707" y="1597500"/>
              <a:ext cx="206522" cy="234459"/>
            </a:xfrm>
            <a:custGeom>
              <a:avLst/>
              <a:gdLst/>
              <a:ahLst/>
              <a:cxnLst/>
              <a:rect l="0" t="0" r="0" b="0"/>
              <a:pathLst>
                <a:path w="206522" h="234459">
                  <a:moveTo>
                    <a:pt x="90708" y="181816"/>
                  </a:moveTo>
                  <a:lnTo>
                    <a:pt x="120016" y="132264"/>
                  </a:lnTo>
                  <a:lnTo>
                    <a:pt x="129027" y="92914"/>
                  </a:lnTo>
                  <a:lnTo>
                    <a:pt x="126108" y="51619"/>
                  </a:lnTo>
                  <a:lnTo>
                    <a:pt x="117749" y="29974"/>
                  </a:lnTo>
                  <a:lnTo>
                    <a:pt x="112244" y="20926"/>
                  </a:lnTo>
                  <a:lnTo>
                    <a:pt x="96770" y="7754"/>
                  </a:lnTo>
                  <a:lnTo>
                    <a:pt x="87730" y="2604"/>
                  </a:lnTo>
                  <a:lnTo>
                    <a:pt x="68327" y="0"/>
                  </a:lnTo>
                  <a:lnTo>
                    <a:pt x="58240" y="944"/>
                  </a:lnTo>
                  <a:lnTo>
                    <a:pt x="49175" y="6252"/>
                  </a:lnTo>
                  <a:lnTo>
                    <a:pt x="25240" y="36080"/>
                  </a:lnTo>
                  <a:lnTo>
                    <a:pt x="5669" y="74554"/>
                  </a:lnTo>
                  <a:lnTo>
                    <a:pt x="0" y="115589"/>
                  </a:lnTo>
                  <a:lnTo>
                    <a:pt x="7972" y="168257"/>
                  </a:lnTo>
                  <a:lnTo>
                    <a:pt x="15332" y="189828"/>
                  </a:lnTo>
                  <a:lnTo>
                    <a:pt x="26401" y="207213"/>
                  </a:lnTo>
                  <a:lnTo>
                    <a:pt x="42240" y="219620"/>
                  </a:lnTo>
                  <a:lnTo>
                    <a:pt x="51377" y="224566"/>
                  </a:lnTo>
                  <a:lnTo>
                    <a:pt x="62147" y="224354"/>
                  </a:lnTo>
                  <a:lnTo>
                    <a:pt x="86592" y="214759"/>
                  </a:lnTo>
                  <a:lnTo>
                    <a:pt x="115484" y="189627"/>
                  </a:lnTo>
                  <a:lnTo>
                    <a:pt x="133274" y="159954"/>
                  </a:lnTo>
                  <a:lnTo>
                    <a:pt x="141360" y="120609"/>
                  </a:lnTo>
                  <a:lnTo>
                    <a:pt x="145100" y="142363"/>
                  </a:lnTo>
                  <a:lnTo>
                    <a:pt x="179215" y="201937"/>
                  </a:lnTo>
                  <a:lnTo>
                    <a:pt x="206521" y="23445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8191171" y="1663502"/>
              <a:ext cx="73700" cy="94758"/>
            </a:xfrm>
            <a:custGeom>
              <a:avLst/>
              <a:gdLst/>
              <a:ahLst/>
              <a:cxnLst/>
              <a:rect l="0" t="0" r="0" b="0"/>
              <a:pathLst>
                <a:path w="73700" h="94758">
                  <a:moveTo>
                    <a:pt x="0" y="0"/>
                  </a:moveTo>
                  <a:lnTo>
                    <a:pt x="43152" y="53875"/>
                  </a:lnTo>
                  <a:lnTo>
                    <a:pt x="73699" y="947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8159585" y="1642445"/>
              <a:ext cx="189514" cy="421141"/>
            </a:xfrm>
            <a:custGeom>
              <a:avLst/>
              <a:gdLst/>
              <a:ahLst/>
              <a:cxnLst/>
              <a:rect l="0" t="0" r="0" b="0"/>
              <a:pathLst>
                <a:path w="189514" h="421141">
                  <a:moveTo>
                    <a:pt x="189513" y="0"/>
                  </a:moveTo>
                  <a:lnTo>
                    <a:pt x="172703" y="19151"/>
                  </a:lnTo>
                  <a:lnTo>
                    <a:pt x="145604" y="73218"/>
                  </a:lnTo>
                  <a:lnTo>
                    <a:pt x="118235" y="126279"/>
                  </a:lnTo>
                  <a:lnTo>
                    <a:pt x="91850" y="189507"/>
                  </a:lnTo>
                  <a:lnTo>
                    <a:pt x="60721" y="252684"/>
                  </a:lnTo>
                  <a:lnTo>
                    <a:pt x="32295" y="315855"/>
                  </a:lnTo>
                  <a:lnTo>
                    <a:pt x="12099" y="369147"/>
                  </a:lnTo>
                  <a:lnTo>
                    <a:pt x="0" y="4211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8750773" y="1484518"/>
              <a:ext cx="29995" cy="410612"/>
            </a:xfrm>
            <a:custGeom>
              <a:avLst/>
              <a:gdLst/>
              <a:ahLst/>
              <a:cxnLst/>
              <a:rect l="0" t="0" r="0" b="0"/>
              <a:pathLst>
                <a:path w="29995" h="410612">
                  <a:moveTo>
                    <a:pt x="19465" y="0"/>
                  </a:moveTo>
                  <a:lnTo>
                    <a:pt x="12230" y="28726"/>
                  </a:lnTo>
                  <a:lnTo>
                    <a:pt x="6468" y="92112"/>
                  </a:lnTo>
                  <a:lnTo>
                    <a:pt x="0" y="150386"/>
                  </a:lnTo>
                  <a:lnTo>
                    <a:pt x="5959" y="206957"/>
                  </a:lnTo>
                  <a:lnTo>
                    <a:pt x="11468" y="269431"/>
                  </a:lnTo>
                  <a:lnTo>
                    <a:pt x="17095" y="321987"/>
                  </a:lnTo>
                  <a:lnTo>
                    <a:pt x="26388" y="385249"/>
                  </a:lnTo>
                  <a:lnTo>
                    <a:pt x="29994" y="41061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8612311" y="1663502"/>
              <a:ext cx="252685" cy="1"/>
            </a:xfrm>
            <a:custGeom>
              <a:avLst/>
              <a:gdLst/>
              <a:ahLst/>
              <a:cxnLst/>
              <a:rect l="0" t="0" r="0" b="0"/>
              <a:pathLst>
                <a:path w="252685" h="1">
                  <a:moveTo>
                    <a:pt x="252684" y="0"/>
                  </a:moveTo>
                  <a:lnTo>
                    <a:pt x="203753" y="0"/>
                  </a:lnTo>
                  <a:lnTo>
                    <a:pt x="144622" y="0"/>
                  </a:lnTo>
                  <a:lnTo>
                    <a:pt x="96403" y="0"/>
                  </a:lnTo>
                  <a:lnTo>
                    <a:pt x="38453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8886052" y="1368704"/>
              <a:ext cx="410612" cy="544585"/>
            </a:xfrm>
            <a:custGeom>
              <a:avLst/>
              <a:gdLst/>
              <a:ahLst/>
              <a:cxnLst/>
              <a:rect l="0" t="0" r="0" b="0"/>
              <a:pathLst>
                <a:path w="410612" h="544585">
                  <a:moveTo>
                    <a:pt x="0" y="0"/>
                  </a:moveTo>
                  <a:lnTo>
                    <a:pt x="3120" y="60384"/>
                  </a:lnTo>
                  <a:lnTo>
                    <a:pt x="8333" y="111868"/>
                  </a:lnTo>
                  <a:lnTo>
                    <a:pt x="10094" y="171186"/>
                  </a:lnTo>
                  <a:lnTo>
                    <a:pt x="17678" y="227964"/>
                  </a:lnTo>
                  <a:lnTo>
                    <a:pt x="20389" y="284239"/>
                  </a:lnTo>
                  <a:lnTo>
                    <a:pt x="26514" y="334826"/>
                  </a:lnTo>
                  <a:lnTo>
                    <a:pt x="30083" y="384647"/>
                  </a:lnTo>
                  <a:lnTo>
                    <a:pt x="37354" y="438195"/>
                  </a:lnTo>
                  <a:lnTo>
                    <a:pt x="36601" y="437189"/>
                  </a:lnTo>
                  <a:lnTo>
                    <a:pt x="34929" y="431839"/>
                  </a:lnTo>
                  <a:lnTo>
                    <a:pt x="43478" y="368405"/>
                  </a:lnTo>
                  <a:lnTo>
                    <a:pt x="61011" y="307871"/>
                  </a:lnTo>
                  <a:lnTo>
                    <a:pt x="72350" y="290470"/>
                  </a:lnTo>
                  <a:lnTo>
                    <a:pt x="79818" y="287233"/>
                  </a:lnTo>
                  <a:lnTo>
                    <a:pt x="88307" y="287415"/>
                  </a:lnTo>
                  <a:lnTo>
                    <a:pt x="97475" y="289876"/>
                  </a:lnTo>
                  <a:lnTo>
                    <a:pt x="104758" y="295027"/>
                  </a:lnTo>
                  <a:lnTo>
                    <a:pt x="134447" y="338329"/>
                  </a:lnTo>
                  <a:lnTo>
                    <a:pt x="153245" y="394947"/>
                  </a:lnTo>
                  <a:lnTo>
                    <a:pt x="168224" y="452404"/>
                  </a:lnTo>
                  <a:lnTo>
                    <a:pt x="173032" y="472470"/>
                  </a:lnTo>
                  <a:lnTo>
                    <a:pt x="172676" y="472908"/>
                  </a:lnTo>
                  <a:lnTo>
                    <a:pt x="171269" y="469690"/>
                  </a:lnTo>
                  <a:lnTo>
                    <a:pt x="174878" y="448393"/>
                  </a:lnTo>
                  <a:lnTo>
                    <a:pt x="188946" y="425446"/>
                  </a:lnTo>
                  <a:lnTo>
                    <a:pt x="224605" y="389659"/>
                  </a:lnTo>
                  <a:lnTo>
                    <a:pt x="244883" y="376733"/>
                  </a:lnTo>
                  <a:lnTo>
                    <a:pt x="304068" y="349493"/>
                  </a:lnTo>
                  <a:lnTo>
                    <a:pt x="319585" y="333145"/>
                  </a:lnTo>
                  <a:lnTo>
                    <a:pt x="325360" y="323872"/>
                  </a:lnTo>
                  <a:lnTo>
                    <a:pt x="328658" y="301091"/>
                  </a:lnTo>
                  <a:lnTo>
                    <a:pt x="325054" y="277708"/>
                  </a:lnTo>
                  <a:lnTo>
                    <a:pt x="315654" y="259516"/>
                  </a:lnTo>
                  <a:lnTo>
                    <a:pt x="307532" y="254899"/>
                  </a:lnTo>
                  <a:lnTo>
                    <a:pt x="286030" y="252889"/>
                  </a:lnTo>
                  <a:lnTo>
                    <a:pt x="253205" y="258334"/>
                  </a:lnTo>
                  <a:lnTo>
                    <a:pt x="234978" y="273523"/>
                  </a:lnTo>
                  <a:lnTo>
                    <a:pt x="220248" y="297041"/>
                  </a:lnTo>
                  <a:lnTo>
                    <a:pt x="206548" y="343166"/>
                  </a:lnTo>
                  <a:lnTo>
                    <a:pt x="203139" y="392707"/>
                  </a:lnTo>
                  <a:lnTo>
                    <a:pt x="211875" y="448842"/>
                  </a:lnTo>
                  <a:lnTo>
                    <a:pt x="220509" y="472057"/>
                  </a:lnTo>
                  <a:lnTo>
                    <a:pt x="236043" y="494072"/>
                  </a:lnTo>
                  <a:lnTo>
                    <a:pt x="270110" y="520609"/>
                  </a:lnTo>
                  <a:lnTo>
                    <a:pt x="309840" y="537700"/>
                  </a:lnTo>
                  <a:lnTo>
                    <a:pt x="351247" y="544584"/>
                  </a:lnTo>
                  <a:lnTo>
                    <a:pt x="410611" y="5369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7" name="Group 96"/>
          <p:cNvGrpSpPr/>
          <p:nvPr/>
        </p:nvGrpSpPr>
        <p:grpSpPr>
          <a:xfrm>
            <a:off x="1405075" y="2323463"/>
            <a:ext cx="1153351" cy="374637"/>
            <a:chOff x="1405075" y="2323463"/>
            <a:chExt cx="1153351" cy="374637"/>
          </a:xfrm>
        </p:grpSpPr>
        <p:sp>
          <p:nvSpPr>
            <p:cNvPr id="92" name="Freeform 91"/>
            <p:cNvSpPr/>
            <p:nvPr/>
          </p:nvSpPr>
          <p:spPr>
            <a:xfrm>
              <a:off x="1405075" y="2323463"/>
              <a:ext cx="255903" cy="374637"/>
            </a:xfrm>
            <a:custGeom>
              <a:avLst/>
              <a:gdLst/>
              <a:ahLst/>
              <a:cxnLst/>
              <a:rect l="0" t="0" r="0" b="0"/>
              <a:pathLst>
                <a:path w="255903" h="374637">
                  <a:moveTo>
                    <a:pt x="226842" y="55977"/>
                  </a:moveTo>
                  <a:lnTo>
                    <a:pt x="197533" y="17603"/>
                  </a:lnTo>
                  <a:lnTo>
                    <a:pt x="171754" y="1973"/>
                  </a:lnTo>
                  <a:lnTo>
                    <a:pt x="148936" y="0"/>
                  </a:lnTo>
                  <a:lnTo>
                    <a:pt x="101749" y="8265"/>
                  </a:lnTo>
                  <a:lnTo>
                    <a:pt x="48022" y="44365"/>
                  </a:lnTo>
                  <a:lnTo>
                    <a:pt x="28043" y="61344"/>
                  </a:lnTo>
                  <a:lnTo>
                    <a:pt x="11365" y="84489"/>
                  </a:lnTo>
                  <a:lnTo>
                    <a:pt x="2393" y="110373"/>
                  </a:lnTo>
                  <a:lnTo>
                    <a:pt x="0" y="123826"/>
                  </a:lnTo>
                  <a:lnTo>
                    <a:pt x="3581" y="145014"/>
                  </a:lnTo>
                  <a:lnTo>
                    <a:pt x="18750" y="170096"/>
                  </a:lnTo>
                  <a:lnTo>
                    <a:pt x="24943" y="177680"/>
                  </a:lnTo>
                  <a:lnTo>
                    <a:pt x="33751" y="181566"/>
                  </a:lnTo>
                  <a:lnTo>
                    <a:pt x="94858" y="182451"/>
                  </a:lnTo>
                  <a:lnTo>
                    <a:pt x="143839" y="190750"/>
                  </a:lnTo>
                  <a:lnTo>
                    <a:pt x="201174" y="203655"/>
                  </a:lnTo>
                  <a:lnTo>
                    <a:pt x="213239" y="207072"/>
                  </a:lnTo>
                  <a:lnTo>
                    <a:pt x="222453" y="212859"/>
                  </a:lnTo>
                  <a:lnTo>
                    <a:pt x="235809" y="228647"/>
                  </a:lnTo>
                  <a:lnTo>
                    <a:pt x="249906" y="257267"/>
                  </a:lnTo>
                  <a:lnTo>
                    <a:pt x="255902" y="293563"/>
                  </a:lnTo>
                  <a:lnTo>
                    <a:pt x="251066" y="314039"/>
                  </a:lnTo>
                  <a:lnTo>
                    <a:pt x="239948" y="330938"/>
                  </a:lnTo>
                  <a:lnTo>
                    <a:pt x="213957" y="352436"/>
                  </a:lnTo>
                  <a:lnTo>
                    <a:pt x="157771" y="374636"/>
                  </a:lnTo>
                  <a:lnTo>
                    <a:pt x="111750" y="374482"/>
                  </a:lnTo>
                  <a:lnTo>
                    <a:pt x="72248" y="361439"/>
                  </a:lnTo>
                  <a:lnTo>
                    <a:pt x="16272" y="31919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1771803" y="2452751"/>
              <a:ext cx="228612" cy="244912"/>
            </a:xfrm>
            <a:custGeom>
              <a:avLst/>
              <a:gdLst/>
              <a:ahLst/>
              <a:cxnLst/>
              <a:rect l="0" t="0" r="0" b="0"/>
              <a:pathLst>
                <a:path w="228612" h="244912">
                  <a:moveTo>
                    <a:pt x="123326" y="116202"/>
                  </a:moveTo>
                  <a:lnTo>
                    <a:pt x="130562" y="88646"/>
                  </a:lnTo>
                  <a:lnTo>
                    <a:pt x="132391" y="61061"/>
                  </a:lnTo>
                  <a:lnTo>
                    <a:pt x="126965" y="38662"/>
                  </a:lnTo>
                  <a:lnTo>
                    <a:pt x="104418" y="5219"/>
                  </a:lnTo>
                  <a:lnTo>
                    <a:pt x="95513" y="1269"/>
                  </a:lnTo>
                  <a:lnTo>
                    <a:pt x="73140" y="0"/>
                  </a:lnTo>
                  <a:lnTo>
                    <a:pt x="62962" y="3639"/>
                  </a:lnTo>
                  <a:lnTo>
                    <a:pt x="45415" y="17041"/>
                  </a:lnTo>
                  <a:lnTo>
                    <a:pt x="16256" y="54241"/>
                  </a:lnTo>
                  <a:lnTo>
                    <a:pt x="3214" y="86145"/>
                  </a:lnTo>
                  <a:lnTo>
                    <a:pt x="0" y="124714"/>
                  </a:lnTo>
                  <a:lnTo>
                    <a:pt x="11881" y="188018"/>
                  </a:lnTo>
                  <a:lnTo>
                    <a:pt x="27394" y="220929"/>
                  </a:lnTo>
                  <a:lnTo>
                    <a:pt x="43255" y="236057"/>
                  </a:lnTo>
                  <a:lnTo>
                    <a:pt x="52398" y="241729"/>
                  </a:lnTo>
                  <a:lnTo>
                    <a:pt x="71916" y="244911"/>
                  </a:lnTo>
                  <a:lnTo>
                    <a:pt x="82033" y="244122"/>
                  </a:lnTo>
                  <a:lnTo>
                    <a:pt x="99515" y="233887"/>
                  </a:lnTo>
                  <a:lnTo>
                    <a:pt x="113913" y="216469"/>
                  </a:lnTo>
                  <a:lnTo>
                    <a:pt x="127426" y="180356"/>
                  </a:lnTo>
                  <a:lnTo>
                    <a:pt x="132585" y="123112"/>
                  </a:lnTo>
                  <a:lnTo>
                    <a:pt x="133290" y="100556"/>
                  </a:lnTo>
                  <a:lnTo>
                    <a:pt x="133478" y="101092"/>
                  </a:lnTo>
                  <a:lnTo>
                    <a:pt x="133604" y="106129"/>
                  </a:lnTo>
                  <a:lnTo>
                    <a:pt x="157552" y="159280"/>
                  </a:lnTo>
                  <a:lnTo>
                    <a:pt x="171293" y="176682"/>
                  </a:lnTo>
                  <a:lnTo>
                    <a:pt x="179870" y="184598"/>
                  </a:lnTo>
                  <a:lnTo>
                    <a:pt x="198760" y="193393"/>
                  </a:lnTo>
                  <a:lnTo>
                    <a:pt x="228611" y="20043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2000414" y="2440414"/>
              <a:ext cx="294799" cy="233825"/>
            </a:xfrm>
            <a:custGeom>
              <a:avLst/>
              <a:gdLst/>
              <a:ahLst/>
              <a:cxnLst/>
              <a:rect l="0" t="0" r="0" b="0"/>
              <a:pathLst>
                <a:path w="294799" h="233825">
                  <a:moveTo>
                    <a:pt x="0" y="75896"/>
                  </a:moveTo>
                  <a:lnTo>
                    <a:pt x="5589" y="134513"/>
                  </a:lnTo>
                  <a:lnTo>
                    <a:pt x="17958" y="187518"/>
                  </a:lnTo>
                  <a:lnTo>
                    <a:pt x="24749" y="210904"/>
                  </a:lnTo>
                  <a:lnTo>
                    <a:pt x="24688" y="215034"/>
                  </a:lnTo>
                  <a:lnTo>
                    <a:pt x="22308" y="214278"/>
                  </a:lnTo>
                  <a:lnTo>
                    <a:pt x="18382" y="210265"/>
                  </a:lnTo>
                  <a:lnTo>
                    <a:pt x="7266" y="182260"/>
                  </a:lnTo>
                  <a:lnTo>
                    <a:pt x="1435" y="122470"/>
                  </a:lnTo>
                  <a:lnTo>
                    <a:pt x="3403" y="60573"/>
                  </a:lnTo>
                  <a:lnTo>
                    <a:pt x="9701" y="37501"/>
                  </a:lnTo>
                  <a:lnTo>
                    <a:pt x="20300" y="19447"/>
                  </a:lnTo>
                  <a:lnTo>
                    <a:pt x="29911" y="14867"/>
                  </a:lnTo>
                  <a:lnTo>
                    <a:pt x="56187" y="12897"/>
                  </a:lnTo>
                  <a:lnTo>
                    <a:pt x="78005" y="19041"/>
                  </a:lnTo>
                  <a:lnTo>
                    <a:pt x="116664" y="42049"/>
                  </a:lnTo>
                  <a:lnTo>
                    <a:pt x="131009" y="58513"/>
                  </a:lnTo>
                  <a:lnTo>
                    <a:pt x="149751" y="97679"/>
                  </a:lnTo>
                  <a:lnTo>
                    <a:pt x="150137" y="100947"/>
                  </a:lnTo>
                  <a:lnTo>
                    <a:pt x="148054" y="99616"/>
                  </a:lnTo>
                  <a:lnTo>
                    <a:pt x="144326" y="95219"/>
                  </a:lnTo>
                  <a:lnTo>
                    <a:pt x="139080" y="61085"/>
                  </a:lnTo>
                  <a:lnTo>
                    <a:pt x="144091" y="36558"/>
                  </a:lnTo>
                  <a:lnTo>
                    <a:pt x="148704" y="25105"/>
                  </a:lnTo>
                  <a:lnTo>
                    <a:pt x="163187" y="9258"/>
                  </a:lnTo>
                  <a:lnTo>
                    <a:pt x="171962" y="3395"/>
                  </a:lnTo>
                  <a:lnTo>
                    <a:pt x="191071" y="0"/>
                  </a:lnTo>
                  <a:lnTo>
                    <a:pt x="211263" y="3560"/>
                  </a:lnTo>
                  <a:lnTo>
                    <a:pt x="231935" y="12941"/>
                  </a:lnTo>
                  <a:lnTo>
                    <a:pt x="249701" y="31149"/>
                  </a:lnTo>
                  <a:lnTo>
                    <a:pt x="269738" y="67707"/>
                  </a:lnTo>
                  <a:lnTo>
                    <a:pt x="289591" y="128630"/>
                  </a:lnTo>
                  <a:lnTo>
                    <a:pt x="293769" y="181893"/>
                  </a:lnTo>
                  <a:lnTo>
                    <a:pt x="294798" y="23382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2340087" y="2426692"/>
              <a:ext cx="110223" cy="247547"/>
            </a:xfrm>
            <a:custGeom>
              <a:avLst/>
              <a:gdLst/>
              <a:ahLst/>
              <a:cxnLst/>
              <a:rect l="0" t="0" r="0" b="0"/>
              <a:pathLst>
                <a:path w="110223" h="247547">
                  <a:moveTo>
                    <a:pt x="18296" y="131733"/>
                  </a:moveTo>
                  <a:lnTo>
                    <a:pt x="71001" y="112604"/>
                  </a:lnTo>
                  <a:lnTo>
                    <a:pt x="86954" y="101394"/>
                  </a:lnTo>
                  <a:lnTo>
                    <a:pt x="98724" y="85494"/>
                  </a:lnTo>
                  <a:lnTo>
                    <a:pt x="106684" y="65558"/>
                  </a:lnTo>
                  <a:lnTo>
                    <a:pt x="110222" y="41101"/>
                  </a:lnTo>
                  <a:lnTo>
                    <a:pt x="105555" y="20872"/>
                  </a:lnTo>
                  <a:lnTo>
                    <a:pt x="101035" y="12202"/>
                  </a:lnTo>
                  <a:lnTo>
                    <a:pt x="93343" y="6422"/>
                  </a:lnTo>
                  <a:lnTo>
                    <a:pt x="72317" y="0"/>
                  </a:lnTo>
                  <a:lnTo>
                    <a:pt x="62499" y="1797"/>
                  </a:lnTo>
                  <a:lnTo>
                    <a:pt x="45351" y="13152"/>
                  </a:lnTo>
                  <a:lnTo>
                    <a:pt x="22543" y="39276"/>
                  </a:lnTo>
                  <a:lnTo>
                    <a:pt x="6556" y="74832"/>
                  </a:lnTo>
                  <a:lnTo>
                    <a:pt x="0" y="115003"/>
                  </a:lnTo>
                  <a:lnTo>
                    <a:pt x="6190" y="169329"/>
                  </a:lnTo>
                  <a:lnTo>
                    <a:pt x="16529" y="202924"/>
                  </a:lnTo>
                  <a:lnTo>
                    <a:pt x="27649" y="220305"/>
                  </a:lnTo>
                  <a:lnTo>
                    <a:pt x="46630" y="232709"/>
                  </a:lnTo>
                  <a:lnTo>
                    <a:pt x="81467" y="24754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2547896" y="2632124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7" name="Group 106"/>
          <p:cNvGrpSpPr/>
          <p:nvPr/>
        </p:nvGrpSpPr>
        <p:grpSpPr>
          <a:xfrm>
            <a:off x="2657644" y="3442818"/>
            <a:ext cx="2978823" cy="589597"/>
            <a:chOff x="2657644" y="3442818"/>
            <a:chExt cx="2978823" cy="589597"/>
          </a:xfrm>
        </p:grpSpPr>
        <p:sp>
          <p:nvSpPr>
            <p:cNvPr id="98" name="Freeform 97"/>
            <p:cNvSpPr/>
            <p:nvPr/>
          </p:nvSpPr>
          <p:spPr>
            <a:xfrm>
              <a:off x="2657644" y="3453347"/>
              <a:ext cx="27123" cy="579068"/>
            </a:xfrm>
            <a:custGeom>
              <a:avLst/>
              <a:gdLst/>
              <a:ahLst/>
              <a:cxnLst/>
              <a:rect l="0" t="0" r="0" b="0"/>
              <a:pathLst>
                <a:path w="27123" h="579068">
                  <a:moveTo>
                    <a:pt x="6065" y="0"/>
                  </a:moveTo>
                  <a:lnTo>
                    <a:pt x="0" y="35961"/>
                  </a:lnTo>
                  <a:lnTo>
                    <a:pt x="3748" y="89814"/>
                  </a:lnTo>
                  <a:lnTo>
                    <a:pt x="5036" y="133894"/>
                  </a:lnTo>
                  <a:lnTo>
                    <a:pt x="5760" y="187981"/>
                  </a:lnTo>
                  <a:lnTo>
                    <a:pt x="13241" y="248179"/>
                  </a:lnTo>
                  <a:lnTo>
                    <a:pt x="15932" y="308249"/>
                  </a:lnTo>
                  <a:lnTo>
                    <a:pt x="16463" y="370504"/>
                  </a:lnTo>
                  <a:lnTo>
                    <a:pt x="17738" y="431372"/>
                  </a:lnTo>
                  <a:lnTo>
                    <a:pt x="23822" y="491892"/>
                  </a:lnTo>
                  <a:lnTo>
                    <a:pt x="26470" y="549802"/>
                  </a:lnTo>
                  <a:lnTo>
                    <a:pt x="27122" y="57906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2855761" y="3442818"/>
              <a:ext cx="326199" cy="481467"/>
            </a:xfrm>
            <a:custGeom>
              <a:avLst/>
              <a:gdLst/>
              <a:ahLst/>
              <a:cxnLst/>
              <a:rect l="0" t="0" r="0" b="0"/>
              <a:pathLst>
                <a:path w="326199" h="481467">
                  <a:moveTo>
                    <a:pt x="260674" y="0"/>
                  </a:moveTo>
                  <a:lnTo>
                    <a:pt x="203410" y="0"/>
                  </a:lnTo>
                  <a:lnTo>
                    <a:pt x="142518" y="0"/>
                  </a:lnTo>
                  <a:lnTo>
                    <a:pt x="93993" y="0"/>
                  </a:lnTo>
                  <a:lnTo>
                    <a:pt x="34770" y="1170"/>
                  </a:lnTo>
                  <a:lnTo>
                    <a:pt x="10534" y="5590"/>
                  </a:lnTo>
                  <a:lnTo>
                    <a:pt x="3837" y="10746"/>
                  </a:lnTo>
                  <a:lnTo>
                    <a:pt x="542" y="17692"/>
                  </a:lnTo>
                  <a:lnTo>
                    <a:pt x="0" y="34769"/>
                  </a:lnTo>
                  <a:lnTo>
                    <a:pt x="15540" y="95036"/>
                  </a:lnTo>
                  <a:lnTo>
                    <a:pt x="32626" y="153025"/>
                  </a:lnTo>
                  <a:lnTo>
                    <a:pt x="39372" y="198120"/>
                  </a:lnTo>
                  <a:lnTo>
                    <a:pt x="41780" y="196421"/>
                  </a:lnTo>
                  <a:lnTo>
                    <a:pt x="59638" y="165662"/>
                  </a:lnTo>
                  <a:lnTo>
                    <a:pt x="84514" y="141632"/>
                  </a:lnTo>
                  <a:lnTo>
                    <a:pt x="114112" y="125283"/>
                  </a:lnTo>
                  <a:lnTo>
                    <a:pt x="134704" y="123142"/>
                  </a:lnTo>
                  <a:lnTo>
                    <a:pt x="176519" y="131299"/>
                  </a:lnTo>
                  <a:lnTo>
                    <a:pt x="225810" y="153751"/>
                  </a:lnTo>
                  <a:lnTo>
                    <a:pt x="275710" y="195289"/>
                  </a:lnTo>
                  <a:lnTo>
                    <a:pt x="311050" y="258781"/>
                  </a:lnTo>
                  <a:lnTo>
                    <a:pt x="325643" y="304663"/>
                  </a:lnTo>
                  <a:lnTo>
                    <a:pt x="326198" y="349714"/>
                  </a:lnTo>
                  <a:lnTo>
                    <a:pt x="318953" y="398287"/>
                  </a:lnTo>
                  <a:lnTo>
                    <a:pt x="306463" y="423071"/>
                  </a:lnTo>
                  <a:lnTo>
                    <a:pt x="269848" y="458046"/>
                  </a:lnTo>
                  <a:lnTo>
                    <a:pt x="239216" y="474709"/>
                  </a:lnTo>
                  <a:lnTo>
                    <a:pt x="202323" y="481466"/>
                  </a:lnTo>
                  <a:lnTo>
                    <a:pt x="140700" y="474174"/>
                  </a:lnTo>
                  <a:lnTo>
                    <a:pt x="85374" y="451417"/>
                  </a:lnTo>
                  <a:lnTo>
                    <a:pt x="39575" y="4211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3584628" y="3642860"/>
              <a:ext cx="5590" cy="178985"/>
            </a:xfrm>
            <a:custGeom>
              <a:avLst/>
              <a:gdLst/>
              <a:ahLst/>
              <a:cxnLst/>
              <a:rect l="0" t="0" r="0" b="0"/>
              <a:pathLst>
                <a:path w="5590" h="178985">
                  <a:moveTo>
                    <a:pt x="5589" y="0"/>
                  </a:moveTo>
                  <a:lnTo>
                    <a:pt x="0" y="58617"/>
                  </a:lnTo>
                  <a:lnTo>
                    <a:pt x="3272" y="120026"/>
                  </a:lnTo>
                  <a:lnTo>
                    <a:pt x="5589" y="1789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3505989" y="3706031"/>
              <a:ext cx="178986" cy="31586"/>
            </a:xfrm>
            <a:custGeom>
              <a:avLst/>
              <a:gdLst/>
              <a:ahLst/>
              <a:cxnLst/>
              <a:rect l="0" t="0" r="0" b="0"/>
              <a:pathLst>
                <a:path w="178986" h="31586">
                  <a:moveTo>
                    <a:pt x="178985" y="0"/>
                  </a:moveTo>
                  <a:lnTo>
                    <a:pt x="123844" y="14654"/>
                  </a:lnTo>
                  <a:lnTo>
                    <a:pt x="75429" y="19160"/>
                  </a:lnTo>
                  <a:lnTo>
                    <a:pt x="13169" y="29141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3920983" y="3474404"/>
              <a:ext cx="455737" cy="465814"/>
            </a:xfrm>
            <a:custGeom>
              <a:avLst/>
              <a:gdLst/>
              <a:ahLst/>
              <a:cxnLst/>
              <a:rect l="0" t="0" r="0" b="0"/>
              <a:pathLst>
                <a:path w="455737" h="465814">
                  <a:moveTo>
                    <a:pt x="227245" y="0"/>
                  </a:moveTo>
                  <a:lnTo>
                    <a:pt x="193623" y="2339"/>
                  </a:lnTo>
                  <a:lnTo>
                    <a:pt x="156581" y="17981"/>
                  </a:lnTo>
                  <a:lnTo>
                    <a:pt x="101302" y="64152"/>
                  </a:lnTo>
                  <a:lnTo>
                    <a:pt x="46832" y="122952"/>
                  </a:lnTo>
                  <a:lnTo>
                    <a:pt x="15439" y="184597"/>
                  </a:lnTo>
                  <a:lnTo>
                    <a:pt x="2011" y="235759"/>
                  </a:lnTo>
                  <a:lnTo>
                    <a:pt x="0" y="299210"/>
                  </a:lnTo>
                  <a:lnTo>
                    <a:pt x="10521" y="357410"/>
                  </a:lnTo>
                  <a:lnTo>
                    <a:pt x="31619" y="402387"/>
                  </a:lnTo>
                  <a:lnTo>
                    <a:pt x="60097" y="434171"/>
                  </a:lnTo>
                  <a:lnTo>
                    <a:pt x="90762" y="452817"/>
                  </a:lnTo>
                  <a:lnTo>
                    <a:pt x="127664" y="465750"/>
                  </a:lnTo>
                  <a:lnTo>
                    <a:pt x="173823" y="465813"/>
                  </a:lnTo>
                  <a:lnTo>
                    <a:pt x="232246" y="455354"/>
                  </a:lnTo>
                  <a:lnTo>
                    <a:pt x="268891" y="443106"/>
                  </a:lnTo>
                  <a:lnTo>
                    <a:pt x="330850" y="409994"/>
                  </a:lnTo>
                  <a:lnTo>
                    <a:pt x="373498" y="378482"/>
                  </a:lnTo>
                  <a:lnTo>
                    <a:pt x="429299" y="318683"/>
                  </a:lnTo>
                  <a:lnTo>
                    <a:pt x="448290" y="279518"/>
                  </a:lnTo>
                  <a:lnTo>
                    <a:pt x="455736" y="232689"/>
                  </a:lnTo>
                  <a:lnTo>
                    <a:pt x="452353" y="181768"/>
                  </a:lnTo>
                  <a:lnTo>
                    <a:pt x="443942" y="129636"/>
                  </a:lnTo>
                  <a:lnTo>
                    <a:pt x="431180" y="100900"/>
                  </a:lnTo>
                  <a:lnTo>
                    <a:pt x="412639" y="77600"/>
                  </a:lnTo>
                  <a:lnTo>
                    <a:pt x="375893" y="52498"/>
                  </a:lnTo>
                  <a:lnTo>
                    <a:pt x="335369" y="38302"/>
                  </a:lnTo>
                  <a:lnTo>
                    <a:pt x="279755" y="32912"/>
                  </a:lnTo>
                  <a:lnTo>
                    <a:pt x="237773" y="315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4800994" y="3663917"/>
              <a:ext cx="105286" cy="21058"/>
            </a:xfrm>
            <a:custGeom>
              <a:avLst/>
              <a:gdLst/>
              <a:ahLst/>
              <a:cxnLst/>
              <a:rect l="0" t="0" r="0" b="0"/>
              <a:pathLst>
                <a:path w="105286" h="21058">
                  <a:moveTo>
                    <a:pt x="105285" y="21057"/>
                  </a:moveTo>
                  <a:lnTo>
                    <a:pt x="94107" y="9878"/>
                  </a:lnTo>
                  <a:lnTo>
                    <a:pt x="73021" y="4390"/>
                  </a:lnTo>
                  <a:lnTo>
                    <a:pt x="34504" y="130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4790466" y="3790259"/>
              <a:ext cx="168457" cy="21058"/>
            </a:xfrm>
            <a:custGeom>
              <a:avLst/>
              <a:gdLst/>
              <a:ahLst/>
              <a:cxnLst/>
              <a:rect l="0" t="0" r="0" b="0"/>
              <a:pathLst>
                <a:path w="168457" h="21058">
                  <a:moveTo>
                    <a:pt x="168456" y="21057"/>
                  </a:moveTo>
                  <a:lnTo>
                    <a:pt x="140900" y="13821"/>
                  </a:lnTo>
                  <a:lnTo>
                    <a:pt x="87797" y="8059"/>
                  </a:lnTo>
                  <a:lnTo>
                    <a:pt x="27159" y="106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5201135" y="3495461"/>
              <a:ext cx="10472" cy="452726"/>
            </a:xfrm>
            <a:custGeom>
              <a:avLst/>
              <a:gdLst/>
              <a:ahLst/>
              <a:cxnLst/>
              <a:rect l="0" t="0" r="0" b="0"/>
              <a:pathLst>
                <a:path w="10472" h="452726">
                  <a:moveTo>
                    <a:pt x="10471" y="0"/>
                  </a:moveTo>
                  <a:lnTo>
                    <a:pt x="2138" y="52050"/>
                  </a:lnTo>
                  <a:lnTo>
                    <a:pt x="593" y="108229"/>
                  </a:lnTo>
                  <a:lnTo>
                    <a:pt x="135" y="163089"/>
                  </a:lnTo>
                  <a:lnTo>
                    <a:pt x="0" y="218338"/>
                  </a:lnTo>
                  <a:lnTo>
                    <a:pt x="1138" y="261986"/>
                  </a:lnTo>
                  <a:lnTo>
                    <a:pt x="5543" y="304781"/>
                  </a:lnTo>
                  <a:lnTo>
                    <a:pt x="8281" y="347198"/>
                  </a:lnTo>
                  <a:lnTo>
                    <a:pt x="9822" y="404300"/>
                  </a:lnTo>
                  <a:lnTo>
                    <a:pt x="10471" y="45272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5353222" y="3486454"/>
              <a:ext cx="283245" cy="448412"/>
            </a:xfrm>
            <a:custGeom>
              <a:avLst/>
              <a:gdLst/>
              <a:ahLst/>
              <a:cxnLst/>
              <a:rect l="0" t="0" r="0" b="0"/>
              <a:pathLst>
                <a:path w="283245" h="448412">
                  <a:moveTo>
                    <a:pt x="247938" y="51121"/>
                  </a:moveTo>
                  <a:lnTo>
                    <a:pt x="236760" y="34353"/>
                  </a:lnTo>
                  <a:lnTo>
                    <a:pt x="218794" y="23001"/>
                  </a:lnTo>
                  <a:lnTo>
                    <a:pt x="169132" y="6182"/>
                  </a:lnTo>
                  <a:lnTo>
                    <a:pt x="105856" y="0"/>
                  </a:lnTo>
                  <a:lnTo>
                    <a:pt x="43271" y="1898"/>
                  </a:lnTo>
                  <a:lnTo>
                    <a:pt x="30775" y="4268"/>
                  </a:lnTo>
                  <a:lnTo>
                    <a:pt x="21275" y="9357"/>
                  </a:lnTo>
                  <a:lnTo>
                    <a:pt x="7599" y="24370"/>
                  </a:lnTo>
                  <a:lnTo>
                    <a:pt x="741" y="48980"/>
                  </a:lnTo>
                  <a:lnTo>
                    <a:pt x="0" y="92600"/>
                  </a:lnTo>
                  <a:lnTo>
                    <a:pt x="10230" y="143672"/>
                  </a:lnTo>
                  <a:lnTo>
                    <a:pt x="26963" y="206562"/>
                  </a:lnTo>
                  <a:lnTo>
                    <a:pt x="30431" y="217919"/>
                  </a:lnTo>
                  <a:lnTo>
                    <a:pt x="33914" y="221982"/>
                  </a:lnTo>
                  <a:lnTo>
                    <a:pt x="37405" y="221180"/>
                  </a:lnTo>
                  <a:lnTo>
                    <a:pt x="76591" y="180450"/>
                  </a:lnTo>
                  <a:lnTo>
                    <a:pt x="102802" y="165350"/>
                  </a:lnTo>
                  <a:lnTo>
                    <a:pt x="125722" y="163500"/>
                  </a:lnTo>
                  <a:lnTo>
                    <a:pt x="178563" y="171845"/>
                  </a:lnTo>
                  <a:lnTo>
                    <a:pt x="214515" y="192566"/>
                  </a:lnTo>
                  <a:lnTo>
                    <a:pt x="247393" y="220932"/>
                  </a:lnTo>
                  <a:lnTo>
                    <a:pt x="268184" y="257153"/>
                  </a:lnTo>
                  <a:lnTo>
                    <a:pt x="281753" y="297521"/>
                  </a:lnTo>
                  <a:lnTo>
                    <a:pt x="283244" y="322069"/>
                  </a:lnTo>
                  <a:lnTo>
                    <a:pt x="274670" y="372013"/>
                  </a:lnTo>
                  <a:lnTo>
                    <a:pt x="259498" y="401873"/>
                  </a:lnTo>
                  <a:lnTo>
                    <a:pt x="229007" y="425539"/>
                  </a:lnTo>
                  <a:lnTo>
                    <a:pt x="190336" y="441780"/>
                  </a:lnTo>
                  <a:lnTo>
                    <a:pt x="143654" y="448411"/>
                  </a:lnTo>
                  <a:lnTo>
                    <a:pt x="83883" y="435011"/>
                  </a:lnTo>
                  <a:lnTo>
                    <a:pt x="36374" y="423005"/>
                  </a:lnTo>
                  <a:lnTo>
                    <a:pt x="16311" y="41961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8" name="Freeform 107"/>
          <p:cNvSpPr/>
          <p:nvPr/>
        </p:nvSpPr>
        <p:spPr>
          <a:xfrm>
            <a:off x="5348477" y="1884601"/>
            <a:ext cx="1179193" cy="31586"/>
          </a:xfrm>
          <a:custGeom>
            <a:avLst/>
            <a:gdLst/>
            <a:ahLst/>
            <a:cxnLst/>
            <a:rect l="0" t="0" r="0" b="0"/>
            <a:pathLst>
              <a:path w="1179193" h="31586">
                <a:moveTo>
                  <a:pt x="1179192" y="31585"/>
                </a:moveTo>
                <a:lnTo>
                  <a:pt x="1120575" y="31585"/>
                </a:lnTo>
                <a:lnTo>
                  <a:pt x="1069016" y="31585"/>
                </a:lnTo>
                <a:lnTo>
                  <a:pt x="1026499" y="31585"/>
                </a:lnTo>
                <a:lnTo>
                  <a:pt x="981476" y="31585"/>
                </a:lnTo>
                <a:lnTo>
                  <a:pt x="919008" y="31585"/>
                </a:lnTo>
                <a:lnTo>
                  <a:pt x="857911" y="28465"/>
                </a:lnTo>
                <a:lnTo>
                  <a:pt x="832849" y="25519"/>
                </a:lnTo>
                <a:lnTo>
                  <a:pt x="778632" y="30040"/>
                </a:lnTo>
                <a:lnTo>
                  <a:pt x="722862" y="31280"/>
                </a:lnTo>
                <a:lnTo>
                  <a:pt x="666786" y="30355"/>
                </a:lnTo>
                <a:lnTo>
                  <a:pt x="610649" y="23240"/>
                </a:lnTo>
                <a:lnTo>
                  <a:pt x="554500" y="21488"/>
                </a:lnTo>
                <a:lnTo>
                  <a:pt x="498348" y="19972"/>
                </a:lnTo>
                <a:lnTo>
                  <a:pt x="442196" y="12740"/>
                </a:lnTo>
                <a:lnTo>
                  <a:pt x="386044" y="10965"/>
                </a:lnTo>
                <a:lnTo>
                  <a:pt x="329892" y="3379"/>
                </a:lnTo>
                <a:lnTo>
                  <a:pt x="270621" y="667"/>
                </a:lnTo>
                <a:lnTo>
                  <a:pt x="208524" y="131"/>
                </a:lnTo>
                <a:lnTo>
                  <a:pt x="151197" y="26"/>
                </a:lnTo>
                <a:lnTo>
                  <a:pt x="94813" y="5"/>
                </a:lnTo>
                <a:lnTo>
                  <a:pt x="33026" y="1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9" name="Freeform 108"/>
          <p:cNvSpPr/>
          <p:nvPr/>
        </p:nvSpPr>
        <p:spPr>
          <a:xfrm>
            <a:off x="905450" y="937036"/>
            <a:ext cx="1558219" cy="63172"/>
          </a:xfrm>
          <a:custGeom>
            <a:avLst/>
            <a:gdLst/>
            <a:ahLst/>
            <a:cxnLst/>
            <a:rect l="0" t="0" r="0" b="0"/>
            <a:pathLst>
              <a:path w="1558219" h="63172">
                <a:moveTo>
                  <a:pt x="1558218" y="0"/>
                </a:moveTo>
                <a:lnTo>
                  <a:pt x="1504074" y="0"/>
                </a:lnTo>
                <a:lnTo>
                  <a:pt x="1449127" y="5589"/>
                </a:lnTo>
                <a:lnTo>
                  <a:pt x="1401632" y="9065"/>
                </a:lnTo>
                <a:lnTo>
                  <a:pt x="1344926" y="10095"/>
                </a:lnTo>
                <a:lnTo>
                  <a:pt x="1283671" y="10400"/>
                </a:lnTo>
                <a:lnTo>
                  <a:pt x="1232246" y="10490"/>
                </a:lnTo>
                <a:lnTo>
                  <a:pt x="1170605" y="10517"/>
                </a:lnTo>
                <a:lnTo>
                  <a:pt x="1107696" y="17762"/>
                </a:lnTo>
                <a:lnTo>
                  <a:pt x="1044490" y="20406"/>
                </a:lnTo>
                <a:lnTo>
                  <a:pt x="992187" y="26517"/>
                </a:lnTo>
                <a:lnTo>
                  <a:pt x="932419" y="29414"/>
                </a:lnTo>
                <a:lnTo>
                  <a:pt x="883936" y="24053"/>
                </a:lnTo>
                <a:lnTo>
                  <a:pt x="837787" y="22388"/>
                </a:lnTo>
                <a:lnTo>
                  <a:pt x="781547" y="21451"/>
                </a:lnTo>
                <a:lnTo>
                  <a:pt x="719453" y="21135"/>
                </a:lnTo>
                <a:lnTo>
                  <a:pt x="669276" y="21080"/>
                </a:lnTo>
                <a:lnTo>
                  <a:pt x="618534" y="21064"/>
                </a:lnTo>
                <a:lnTo>
                  <a:pt x="555755" y="24178"/>
                </a:lnTo>
                <a:lnTo>
                  <a:pt x="492964" y="30122"/>
                </a:lnTo>
                <a:lnTo>
                  <a:pt x="434331" y="32466"/>
                </a:lnTo>
                <a:lnTo>
                  <a:pt x="385924" y="38735"/>
                </a:lnTo>
                <a:lnTo>
                  <a:pt x="327053" y="41447"/>
                </a:lnTo>
                <a:lnTo>
                  <a:pt x="270364" y="41982"/>
                </a:lnTo>
                <a:lnTo>
                  <a:pt x="214106" y="42088"/>
                </a:lnTo>
                <a:lnTo>
                  <a:pt x="154813" y="45228"/>
                </a:lnTo>
                <a:lnTo>
                  <a:pt x="92712" y="51178"/>
                </a:lnTo>
                <a:lnTo>
                  <a:pt x="32703" y="60783"/>
                </a:lnTo>
                <a:lnTo>
                  <a:pt x="0" y="63171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478700" y="192248"/>
            <a:ext cx="4785549" cy="1091539"/>
            <a:chOff x="478700" y="192248"/>
            <a:chExt cx="4785549" cy="1091539"/>
          </a:xfrm>
        </p:grpSpPr>
        <p:sp>
          <p:nvSpPr>
            <p:cNvPr id="2" name="Freeform 1"/>
            <p:cNvSpPr/>
            <p:nvPr/>
          </p:nvSpPr>
          <p:spPr>
            <a:xfrm>
              <a:off x="478700" y="192248"/>
              <a:ext cx="405694" cy="762819"/>
            </a:xfrm>
            <a:custGeom>
              <a:avLst/>
              <a:gdLst/>
              <a:ahLst/>
              <a:cxnLst/>
              <a:rect l="0" t="0" r="0" b="0"/>
              <a:pathLst>
                <a:path w="405694" h="762819">
                  <a:moveTo>
                    <a:pt x="331994" y="113078"/>
                  </a:moveTo>
                  <a:lnTo>
                    <a:pt x="289332" y="52205"/>
                  </a:lnTo>
                  <a:lnTo>
                    <a:pt x="256106" y="22285"/>
                  </a:lnTo>
                  <a:lnTo>
                    <a:pt x="226061" y="6498"/>
                  </a:lnTo>
                  <a:lnTo>
                    <a:pt x="189342" y="0"/>
                  </a:lnTo>
                  <a:lnTo>
                    <a:pt x="143419" y="6210"/>
                  </a:lnTo>
                  <a:lnTo>
                    <a:pt x="121841" y="12159"/>
                  </a:lnTo>
                  <a:lnTo>
                    <a:pt x="103672" y="24941"/>
                  </a:lnTo>
                  <a:lnTo>
                    <a:pt x="50210" y="85193"/>
                  </a:lnTo>
                  <a:lnTo>
                    <a:pt x="30523" y="127822"/>
                  </a:lnTo>
                  <a:lnTo>
                    <a:pt x="17281" y="177498"/>
                  </a:lnTo>
                  <a:lnTo>
                    <a:pt x="9068" y="232381"/>
                  </a:lnTo>
                  <a:lnTo>
                    <a:pt x="3515" y="283738"/>
                  </a:lnTo>
                  <a:lnTo>
                    <a:pt x="0" y="312929"/>
                  </a:lnTo>
                  <a:lnTo>
                    <a:pt x="3428" y="368825"/>
                  </a:lnTo>
                  <a:lnTo>
                    <a:pt x="6134" y="426331"/>
                  </a:lnTo>
                  <a:lnTo>
                    <a:pt x="16935" y="488340"/>
                  </a:lnTo>
                  <a:lnTo>
                    <a:pt x="30334" y="550372"/>
                  </a:lnTo>
                  <a:lnTo>
                    <a:pt x="45416" y="602486"/>
                  </a:lnTo>
                  <a:lnTo>
                    <a:pt x="77167" y="662331"/>
                  </a:lnTo>
                  <a:lnTo>
                    <a:pt x="116939" y="716757"/>
                  </a:lnTo>
                  <a:lnTo>
                    <a:pt x="149861" y="740252"/>
                  </a:lnTo>
                  <a:lnTo>
                    <a:pt x="189251" y="756442"/>
                  </a:lnTo>
                  <a:lnTo>
                    <a:pt x="251719" y="762818"/>
                  </a:lnTo>
                  <a:lnTo>
                    <a:pt x="294820" y="755719"/>
                  </a:lnTo>
                  <a:lnTo>
                    <a:pt x="357904" y="726369"/>
                  </a:lnTo>
                  <a:lnTo>
                    <a:pt x="405693" y="69214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940042" y="699494"/>
              <a:ext cx="215902" cy="251140"/>
            </a:xfrm>
            <a:custGeom>
              <a:avLst/>
              <a:gdLst/>
              <a:ahLst/>
              <a:cxnLst/>
              <a:rect l="0" t="0" r="0" b="0"/>
              <a:pathLst>
                <a:path w="215902" h="251140">
                  <a:moveTo>
                    <a:pt x="165450" y="79614"/>
                  </a:moveTo>
                  <a:lnTo>
                    <a:pt x="146322" y="26909"/>
                  </a:lnTo>
                  <a:lnTo>
                    <a:pt x="135112" y="10956"/>
                  </a:lnTo>
                  <a:lnTo>
                    <a:pt x="116091" y="2306"/>
                  </a:lnTo>
                  <a:lnTo>
                    <a:pt x="104468" y="0"/>
                  </a:lnTo>
                  <a:lnTo>
                    <a:pt x="82195" y="3676"/>
                  </a:lnTo>
                  <a:lnTo>
                    <a:pt x="53044" y="18899"/>
                  </a:lnTo>
                  <a:lnTo>
                    <a:pt x="37113" y="33913"/>
                  </a:lnTo>
                  <a:lnTo>
                    <a:pt x="16160" y="68673"/>
                  </a:lnTo>
                  <a:lnTo>
                    <a:pt x="3193" y="108608"/>
                  </a:lnTo>
                  <a:lnTo>
                    <a:pt x="0" y="148906"/>
                  </a:lnTo>
                  <a:lnTo>
                    <a:pt x="7113" y="183593"/>
                  </a:lnTo>
                  <a:lnTo>
                    <a:pt x="29885" y="223636"/>
                  </a:lnTo>
                  <a:lnTo>
                    <a:pt x="44367" y="238380"/>
                  </a:lnTo>
                  <a:lnTo>
                    <a:pt x="62502" y="248833"/>
                  </a:lnTo>
                  <a:lnTo>
                    <a:pt x="85380" y="251139"/>
                  </a:lnTo>
                  <a:lnTo>
                    <a:pt x="109976" y="247094"/>
                  </a:lnTo>
                  <a:lnTo>
                    <a:pt x="143554" y="230494"/>
                  </a:lnTo>
                  <a:lnTo>
                    <a:pt x="173390" y="203868"/>
                  </a:lnTo>
                  <a:lnTo>
                    <a:pt x="199280" y="153039"/>
                  </a:lnTo>
                  <a:lnTo>
                    <a:pt x="213163" y="108806"/>
                  </a:lnTo>
                  <a:lnTo>
                    <a:pt x="215901" y="78940"/>
                  </a:lnTo>
                  <a:lnTo>
                    <a:pt x="210879" y="55528"/>
                  </a:lnTo>
                  <a:lnTo>
                    <a:pt x="206265" y="46009"/>
                  </a:lnTo>
                  <a:lnTo>
                    <a:pt x="198509" y="39664"/>
                  </a:lnTo>
                  <a:lnTo>
                    <a:pt x="177413" y="32613"/>
                  </a:lnTo>
                  <a:lnTo>
                    <a:pt x="161798" y="32598"/>
                  </a:lnTo>
                  <a:lnTo>
                    <a:pt x="144393" y="375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221305" y="769021"/>
              <a:ext cx="268740" cy="199601"/>
            </a:xfrm>
            <a:custGeom>
              <a:avLst/>
              <a:gdLst/>
              <a:ahLst/>
              <a:cxnLst/>
              <a:rect l="0" t="0" r="0" b="0"/>
              <a:pathLst>
                <a:path w="268740" h="199601">
                  <a:moveTo>
                    <a:pt x="0" y="31144"/>
                  </a:moveTo>
                  <a:lnTo>
                    <a:pt x="8334" y="80075"/>
                  </a:lnTo>
                  <a:lnTo>
                    <a:pt x="12998" y="127921"/>
                  </a:lnTo>
                  <a:lnTo>
                    <a:pt x="17475" y="151365"/>
                  </a:lnTo>
                  <a:lnTo>
                    <a:pt x="18669" y="151066"/>
                  </a:lnTo>
                  <a:lnTo>
                    <a:pt x="23967" y="95023"/>
                  </a:lnTo>
                  <a:lnTo>
                    <a:pt x="38988" y="41766"/>
                  </a:lnTo>
                  <a:lnTo>
                    <a:pt x="45794" y="20657"/>
                  </a:lnTo>
                  <a:lnTo>
                    <a:pt x="58958" y="5816"/>
                  </a:lnTo>
                  <a:lnTo>
                    <a:pt x="67381" y="221"/>
                  </a:lnTo>
                  <a:lnTo>
                    <a:pt x="75337" y="0"/>
                  </a:lnTo>
                  <a:lnTo>
                    <a:pt x="82980" y="3363"/>
                  </a:lnTo>
                  <a:lnTo>
                    <a:pt x="96542" y="16457"/>
                  </a:lnTo>
                  <a:lnTo>
                    <a:pt x="122373" y="73818"/>
                  </a:lnTo>
                  <a:lnTo>
                    <a:pt x="129648" y="94564"/>
                  </a:lnTo>
                  <a:lnTo>
                    <a:pt x="133225" y="97991"/>
                  </a:lnTo>
                  <a:lnTo>
                    <a:pt x="136780" y="96765"/>
                  </a:lnTo>
                  <a:lnTo>
                    <a:pt x="140320" y="92439"/>
                  </a:lnTo>
                  <a:lnTo>
                    <a:pt x="167021" y="31519"/>
                  </a:lnTo>
                  <a:lnTo>
                    <a:pt x="183026" y="16493"/>
                  </a:lnTo>
                  <a:lnTo>
                    <a:pt x="192208" y="10848"/>
                  </a:lnTo>
                  <a:lnTo>
                    <a:pt x="200668" y="9425"/>
                  </a:lnTo>
                  <a:lnTo>
                    <a:pt x="208648" y="10815"/>
                  </a:lnTo>
                  <a:lnTo>
                    <a:pt x="223754" y="18600"/>
                  </a:lnTo>
                  <a:lnTo>
                    <a:pt x="238267" y="29858"/>
                  </a:lnTo>
                  <a:lnTo>
                    <a:pt x="254002" y="54940"/>
                  </a:lnTo>
                  <a:lnTo>
                    <a:pt x="265119" y="113538"/>
                  </a:lnTo>
                  <a:lnTo>
                    <a:pt x="268739" y="135614"/>
                  </a:lnTo>
                  <a:lnTo>
                    <a:pt x="264651" y="175263"/>
                  </a:lnTo>
                  <a:lnTo>
                    <a:pt x="263213" y="1996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552151" y="705123"/>
              <a:ext cx="171465" cy="578664"/>
            </a:xfrm>
            <a:custGeom>
              <a:avLst/>
              <a:gdLst/>
              <a:ahLst/>
              <a:cxnLst/>
              <a:rect l="0" t="0" r="0" b="0"/>
              <a:pathLst>
                <a:path w="171465" h="578664">
                  <a:moveTo>
                    <a:pt x="6066" y="137156"/>
                  </a:moveTo>
                  <a:lnTo>
                    <a:pt x="0" y="170778"/>
                  </a:lnTo>
                  <a:lnTo>
                    <a:pt x="4522" y="225599"/>
                  </a:lnTo>
                  <a:lnTo>
                    <a:pt x="11350" y="281229"/>
                  </a:lnTo>
                  <a:lnTo>
                    <a:pt x="15041" y="331923"/>
                  </a:lnTo>
                  <a:lnTo>
                    <a:pt x="21724" y="380218"/>
                  </a:lnTo>
                  <a:lnTo>
                    <a:pt x="25523" y="435342"/>
                  </a:lnTo>
                  <a:lnTo>
                    <a:pt x="26649" y="490540"/>
                  </a:lnTo>
                  <a:lnTo>
                    <a:pt x="33095" y="552018"/>
                  </a:lnTo>
                  <a:lnTo>
                    <a:pt x="30583" y="578663"/>
                  </a:lnTo>
                  <a:lnTo>
                    <a:pt x="36490" y="525046"/>
                  </a:lnTo>
                  <a:lnTo>
                    <a:pt x="37307" y="470455"/>
                  </a:lnTo>
                  <a:lnTo>
                    <a:pt x="30348" y="410834"/>
                  </a:lnTo>
                  <a:lnTo>
                    <a:pt x="29249" y="358626"/>
                  </a:lnTo>
                  <a:lnTo>
                    <a:pt x="32526" y="307765"/>
                  </a:lnTo>
                  <a:lnTo>
                    <a:pt x="28190" y="258334"/>
                  </a:lnTo>
                  <a:lnTo>
                    <a:pt x="27439" y="206206"/>
                  </a:lnTo>
                  <a:lnTo>
                    <a:pt x="32806" y="151896"/>
                  </a:lnTo>
                  <a:lnTo>
                    <a:pt x="36695" y="89548"/>
                  </a:lnTo>
                  <a:lnTo>
                    <a:pt x="39708" y="47531"/>
                  </a:lnTo>
                  <a:lnTo>
                    <a:pt x="48704" y="23623"/>
                  </a:lnTo>
                  <a:lnTo>
                    <a:pt x="63621" y="7539"/>
                  </a:lnTo>
                  <a:lnTo>
                    <a:pt x="72512" y="1611"/>
                  </a:lnTo>
                  <a:lnTo>
                    <a:pt x="80779" y="0"/>
                  </a:lnTo>
                  <a:lnTo>
                    <a:pt x="88630" y="1265"/>
                  </a:lnTo>
                  <a:lnTo>
                    <a:pt x="104762" y="10080"/>
                  </a:lnTo>
                  <a:lnTo>
                    <a:pt x="140596" y="44334"/>
                  </a:lnTo>
                  <a:lnTo>
                    <a:pt x="160180" y="74559"/>
                  </a:lnTo>
                  <a:lnTo>
                    <a:pt x="168148" y="96467"/>
                  </a:lnTo>
                  <a:lnTo>
                    <a:pt x="171464" y="135109"/>
                  </a:lnTo>
                  <a:lnTo>
                    <a:pt x="164387" y="175024"/>
                  </a:lnTo>
                  <a:lnTo>
                    <a:pt x="154030" y="198440"/>
                  </a:lnTo>
                  <a:lnTo>
                    <a:pt x="138508" y="214306"/>
                  </a:lnTo>
                  <a:lnTo>
                    <a:pt x="129456" y="220175"/>
                  </a:lnTo>
                  <a:lnTo>
                    <a:pt x="94359" y="228435"/>
                  </a:lnTo>
                  <a:lnTo>
                    <a:pt x="74163" y="224128"/>
                  </a:lnTo>
                  <a:lnTo>
                    <a:pt x="59728" y="215585"/>
                  </a:lnTo>
                  <a:lnTo>
                    <a:pt x="48180" y="2003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761333" y="745779"/>
              <a:ext cx="207497" cy="219604"/>
            </a:xfrm>
            <a:custGeom>
              <a:avLst/>
              <a:gdLst/>
              <a:ahLst/>
              <a:cxnLst/>
              <a:rect l="0" t="0" r="0" b="0"/>
              <a:pathLst>
                <a:path w="207497" h="219604">
                  <a:moveTo>
                    <a:pt x="123268" y="117557"/>
                  </a:moveTo>
                  <a:lnTo>
                    <a:pt x="128857" y="100790"/>
                  </a:lnTo>
                  <a:lnTo>
                    <a:pt x="128481" y="83199"/>
                  </a:lnTo>
                  <a:lnTo>
                    <a:pt x="118708" y="43310"/>
                  </a:lnTo>
                  <a:lnTo>
                    <a:pt x="103329" y="17699"/>
                  </a:lnTo>
                  <a:lnTo>
                    <a:pt x="87500" y="5716"/>
                  </a:lnTo>
                  <a:lnTo>
                    <a:pt x="78365" y="882"/>
                  </a:lnTo>
                  <a:lnTo>
                    <a:pt x="68766" y="0"/>
                  </a:lnTo>
                  <a:lnTo>
                    <a:pt x="48742" y="5258"/>
                  </a:lnTo>
                  <a:lnTo>
                    <a:pt x="31263" y="18513"/>
                  </a:lnTo>
                  <a:lnTo>
                    <a:pt x="16866" y="37273"/>
                  </a:lnTo>
                  <a:lnTo>
                    <a:pt x="3354" y="74142"/>
                  </a:lnTo>
                  <a:lnTo>
                    <a:pt x="0" y="115872"/>
                  </a:lnTo>
                  <a:lnTo>
                    <a:pt x="8755" y="175543"/>
                  </a:lnTo>
                  <a:lnTo>
                    <a:pt x="16221" y="198311"/>
                  </a:lnTo>
                  <a:lnTo>
                    <a:pt x="27338" y="216229"/>
                  </a:lnTo>
                  <a:lnTo>
                    <a:pt x="34748" y="219603"/>
                  </a:lnTo>
                  <a:lnTo>
                    <a:pt x="43198" y="219513"/>
                  </a:lnTo>
                  <a:lnTo>
                    <a:pt x="52340" y="217113"/>
                  </a:lnTo>
                  <a:lnTo>
                    <a:pt x="68738" y="205088"/>
                  </a:lnTo>
                  <a:lnTo>
                    <a:pt x="82654" y="188045"/>
                  </a:lnTo>
                  <a:lnTo>
                    <a:pt x="104993" y="132602"/>
                  </a:lnTo>
                  <a:lnTo>
                    <a:pt x="112379" y="87817"/>
                  </a:lnTo>
                  <a:lnTo>
                    <a:pt x="114839" y="89542"/>
                  </a:lnTo>
                  <a:lnTo>
                    <a:pt x="143018" y="149968"/>
                  </a:lnTo>
                  <a:lnTo>
                    <a:pt x="162525" y="175384"/>
                  </a:lnTo>
                  <a:lnTo>
                    <a:pt x="207496" y="2017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937243" y="389554"/>
              <a:ext cx="42115" cy="547483"/>
            </a:xfrm>
            <a:custGeom>
              <a:avLst/>
              <a:gdLst/>
              <a:ahLst/>
              <a:cxnLst/>
              <a:rect l="0" t="0" r="0" b="0"/>
              <a:pathLst>
                <a:path w="42115" h="547483">
                  <a:moveTo>
                    <a:pt x="0" y="0"/>
                  </a:moveTo>
                  <a:lnTo>
                    <a:pt x="3119" y="57264"/>
                  </a:lnTo>
                  <a:lnTo>
                    <a:pt x="8333" y="109774"/>
                  </a:lnTo>
                  <a:lnTo>
                    <a:pt x="12998" y="163547"/>
                  </a:lnTo>
                  <a:lnTo>
                    <a:pt x="18669" y="218474"/>
                  </a:lnTo>
                  <a:lnTo>
                    <a:pt x="20349" y="277253"/>
                  </a:lnTo>
                  <a:lnTo>
                    <a:pt x="26507" y="333446"/>
                  </a:lnTo>
                  <a:lnTo>
                    <a:pt x="31752" y="389086"/>
                  </a:lnTo>
                  <a:lnTo>
                    <a:pt x="38524" y="444008"/>
                  </a:lnTo>
                  <a:lnTo>
                    <a:pt x="41050" y="495506"/>
                  </a:lnTo>
                  <a:lnTo>
                    <a:pt x="42114" y="54748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831958" y="621181"/>
              <a:ext cx="252685" cy="63172"/>
            </a:xfrm>
            <a:custGeom>
              <a:avLst/>
              <a:gdLst/>
              <a:ahLst/>
              <a:cxnLst/>
              <a:rect l="0" t="0" r="0" b="0"/>
              <a:pathLst>
                <a:path w="252685" h="63172">
                  <a:moveTo>
                    <a:pt x="252684" y="0"/>
                  </a:moveTo>
                  <a:lnTo>
                    <a:pt x="197543" y="14654"/>
                  </a:lnTo>
                  <a:lnTo>
                    <a:pt x="149128" y="24749"/>
                  </a:lnTo>
                  <a:lnTo>
                    <a:pt x="97739" y="35149"/>
                  </a:lnTo>
                  <a:lnTo>
                    <a:pt x="38717" y="49144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100110" y="800165"/>
              <a:ext cx="5590" cy="147400"/>
            </a:xfrm>
            <a:custGeom>
              <a:avLst/>
              <a:gdLst/>
              <a:ahLst/>
              <a:cxnLst/>
              <a:rect l="0" t="0" r="0" b="0"/>
              <a:pathLst>
                <a:path w="5590" h="147400">
                  <a:moveTo>
                    <a:pt x="5589" y="0"/>
                  </a:moveTo>
                  <a:lnTo>
                    <a:pt x="0" y="62093"/>
                  </a:lnTo>
                  <a:lnTo>
                    <a:pt x="4044" y="115672"/>
                  </a:lnTo>
                  <a:lnTo>
                    <a:pt x="5589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095170" y="663295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221512" y="421139"/>
              <a:ext cx="195957" cy="490677"/>
            </a:xfrm>
            <a:custGeom>
              <a:avLst/>
              <a:gdLst/>
              <a:ahLst/>
              <a:cxnLst/>
              <a:rect l="0" t="0" r="0" b="0"/>
              <a:pathLst>
                <a:path w="195957" h="490677">
                  <a:moveTo>
                    <a:pt x="0" y="0"/>
                  </a:moveTo>
                  <a:lnTo>
                    <a:pt x="0" y="48931"/>
                  </a:lnTo>
                  <a:lnTo>
                    <a:pt x="5590" y="102473"/>
                  </a:lnTo>
                  <a:lnTo>
                    <a:pt x="9553" y="164824"/>
                  </a:lnTo>
                  <a:lnTo>
                    <a:pt x="11410" y="221972"/>
                  </a:lnTo>
                  <a:lnTo>
                    <a:pt x="17679" y="277640"/>
                  </a:lnTo>
                  <a:lnTo>
                    <a:pt x="20056" y="338067"/>
                  </a:lnTo>
                  <a:lnTo>
                    <a:pt x="20761" y="399256"/>
                  </a:lnTo>
                  <a:lnTo>
                    <a:pt x="19800" y="452611"/>
                  </a:lnTo>
                  <a:lnTo>
                    <a:pt x="15429" y="479581"/>
                  </a:lnTo>
                  <a:lnTo>
                    <a:pt x="13796" y="483497"/>
                  </a:lnTo>
                  <a:lnTo>
                    <a:pt x="12707" y="481429"/>
                  </a:lnTo>
                  <a:lnTo>
                    <a:pt x="12667" y="465483"/>
                  </a:lnTo>
                  <a:lnTo>
                    <a:pt x="22173" y="407586"/>
                  </a:lnTo>
                  <a:lnTo>
                    <a:pt x="29742" y="377681"/>
                  </a:lnTo>
                  <a:lnTo>
                    <a:pt x="40905" y="356592"/>
                  </a:lnTo>
                  <a:lnTo>
                    <a:pt x="65933" y="331565"/>
                  </a:lnTo>
                  <a:lnTo>
                    <a:pt x="88575" y="322837"/>
                  </a:lnTo>
                  <a:lnTo>
                    <a:pt x="113066" y="320128"/>
                  </a:lnTo>
                  <a:lnTo>
                    <a:pt x="135650" y="322824"/>
                  </a:lnTo>
                  <a:lnTo>
                    <a:pt x="154266" y="331041"/>
                  </a:lnTo>
                  <a:lnTo>
                    <a:pt x="185280" y="355380"/>
                  </a:lnTo>
                  <a:lnTo>
                    <a:pt x="193481" y="375146"/>
                  </a:lnTo>
                  <a:lnTo>
                    <a:pt x="195956" y="399529"/>
                  </a:lnTo>
                  <a:lnTo>
                    <a:pt x="193157" y="425963"/>
                  </a:lnTo>
                  <a:lnTo>
                    <a:pt x="184894" y="447070"/>
                  </a:lnTo>
                  <a:lnTo>
                    <a:pt x="160525" y="479685"/>
                  </a:lnTo>
                  <a:lnTo>
                    <a:pt x="140755" y="488104"/>
                  </a:lnTo>
                  <a:lnTo>
                    <a:pt x="117540" y="490676"/>
                  </a:lnTo>
                  <a:lnTo>
                    <a:pt x="63399" y="479791"/>
                  </a:lnTo>
                  <a:lnTo>
                    <a:pt x="21057" y="4632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484725" y="389554"/>
              <a:ext cx="21058" cy="526426"/>
            </a:xfrm>
            <a:custGeom>
              <a:avLst/>
              <a:gdLst/>
              <a:ahLst/>
              <a:cxnLst/>
              <a:rect l="0" t="0" r="0" b="0"/>
              <a:pathLst>
                <a:path w="21058" h="526426">
                  <a:moveTo>
                    <a:pt x="0" y="0"/>
                  </a:moveTo>
                  <a:lnTo>
                    <a:pt x="0" y="48931"/>
                  </a:lnTo>
                  <a:lnTo>
                    <a:pt x="0" y="103015"/>
                  </a:lnTo>
                  <a:lnTo>
                    <a:pt x="1170" y="146390"/>
                  </a:lnTo>
                  <a:lnTo>
                    <a:pt x="7236" y="207931"/>
                  </a:lnTo>
                  <a:lnTo>
                    <a:pt x="9553" y="259181"/>
                  </a:lnTo>
                  <a:lnTo>
                    <a:pt x="10239" y="315440"/>
                  </a:lnTo>
                  <a:lnTo>
                    <a:pt x="10443" y="365125"/>
                  </a:lnTo>
                  <a:lnTo>
                    <a:pt x="11673" y="422090"/>
                  </a:lnTo>
                  <a:lnTo>
                    <a:pt x="17757" y="474194"/>
                  </a:lnTo>
                  <a:lnTo>
                    <a:pt x="21057" y="52642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558424" y="671267"/>
              <a:ext cx="157929" cy="239790"/>
            </a:xfrm>
            <a:custGeom>
              <a:avLst/>
              <a:gdLst/>
              <a:ahLst/>
              <a:cxnLst/>
              <a:rect l="0" t="0" r="0" b="0"/>
              <a:pathLst>
                <a:path w="157929" h="239790">
                  <a:moveTo>
                    <a:pt x="0" y="128898"/>
                  </a:moveTo>
                  <a:lnTo>
                    <a:pt x="17981" y="113257"/>
                  </a:lnTo>
                  <a:lnTo>
                    <a:pt x="74354" y="90461"/>
                  </a:lnTo>
                  <a:lnTo>
                    <a:pt x="104309" y="78645"/>
                  </a:lnTo>
                  <a:lnTo>
                    <a:pt x="120839" y="67179"/>
                  </a:lnTo>
                  <a:lnTo>
                    <a:pt x="129746" y="48045"/>
                  </a:lnTo>
                  <a:lnTo>
                    <a:pt x="132121" y="36392"/>
                  </a:lnTo>
                  <a:lnTo>
                    <a:pt x="130195" y="27453"/>
                  </a:lnTo>
                  <a:lnTo>
                    <a:pt x="125401" y="20324"/>
                  </a:lnTo>
                  <a:lnTo>
                    <a:pt x="110716" y="9283"/>
                  </a:lnTo>
                  <a:lnTo>
                    <a:pt x="92491" y="477"/>
                  </a:lnTo>
                  <a:lnTo>
                    <a:pt x="83888" y="0"/>
                  </a:lnTo>
                  <a:lnTo>
                    <a:pt x="68089" y="5710"/>
                  </a:lnTo>
                  <a:lnTo>
                    <a:pt x="24690" y="50811"/>
                  </a:lnTo>
                  <a:lnTo>
                    <a:pt x="16823" y="74695"/>
                  </a:lnTo>
                  <a:lnTo>
                    <a:pt x="6183" y="126510"/>
                  </a:lnTo>
                  <a:lnTo>
                    <a:pt x="7421" y="165366"/>
                  </a:lnTo>
                  <a:lnTo>
                    <a:pt x="15197" y="200925"/>
                  </a:lnTo>
                  <a:lnTo>
                    <a:pt x="30931" y="219792"/>
                  </a:lnTo>
                  <a:lnTo>
                    <a:pt x="53522" y="233636"/>
                  </a:lnTo>
                  <a:lnTo>
                    <a:pt x="79160" y="239789"/>
                  </a:lnTo>
                  <a:lnTo>
                    <a:pt x="114312" y="237664"/>
                  </a:lnTo>
                  <a:lnTo>
                    <a:pt x="157928" y="2236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984430" y="387922"/>
              <a:ext cx="351337" cy="570172"/>
            </a:xfrm>
            <a:custGeom>
              <a:avLst/>
              <a:gdLst/>
              <a:ahLst/>
              <a:cxnLst/>
              <a:rect l="0" t="0" r="0" b="0"/>
              <a:pathLst>
                <a:path w="351337" h="570172">
                  <a:moveTo>
                    <a:pt x="79362" y="570171"/>
                  </a:moveTo>
                  <a:lnTo>
                    <a:pt x="71029" y="532693"/>
                  </a:lnTo>
                  <a:lnTo>
                    <a:pt x="69268" y="481269"/>
                  </a:lnTo>
                  <a:lnTo>
                    <a:pt x="60558" y="420423"/>
                  </a:lnTo>
                  <a:lnTo>
                    <a:pt x="55853" y="370603"/>
                  </a:lnTo>
                  <a:lnTo>
                    <a:pt x="50170" y="313338"/>
                  </a:lnTo>
                  <a:lnTo>
                    <a:pt x="42660" y="257656"/>
                  </a:lnTo>
                  <a:lnTo>
                    <a:pt x="37147" y="204456"/>
                  </a:lnTo>
                  <a:lnTo>
                    <a:pt x="26007" y="152007"/>
                  </a:lnTo>
                  <a:lnTo>
                    <a:pt x="12541" y="90737"/>
                  </a:lnTo>
                  <a:lnTo>
                    <a:pt x="5852" y="29025"/>
                  </a:lnTo>
                  <a:lnTo>
                    <a:pt x="0" y="0"/>
                  </a:lnTo>
                  <a:lnTo>
                    <a:pt x="718" y="544"/>
                  </a:lnTo>
                  <a:lnTo>
                    <a:pt x="19801" y="51738"/>
                  </a:lnTo>
                  <a:lnTo>
                    <a:pt x="39391" y="109925"/>
                  </a:lnTo>
                  <a:lnTo>
                    <a:pt x="58126" y="172217"/>
                  </a:lnTo>
                  <a:lnTo>
                    <a:pt x="71900" y="209713"/>
                  </a:lnTo>
                  <a:lnTo>
                    <a:pt x="97097" y="271752"/>
                  </a:lnTo>
                  <a:lnTo>
                    <a:pt x="123393" y="327539"/>
                  </a:lnTo>
                  <a:lnTo>
                    <a:pt x="148285" y="379610"/>
                  </a:lnTo>
                  <a:lnTo>
                    <a:pt x="182664" y="435650"/>
                  </a:lnTo>
                  <a:lnTo>
                    <a:pt x="201997" y="465582"/>
                  </a:lnTo>
                  <a:lnTo>
                    <a:pt x="214585" y="486252"/>
                  </a:lnTo>
                  <a:lnTo>
                    <a:pt x="247980" y="515280"/>
                  </a:lnTo>
                  <a:lnTo>
                    <a:pt x="274016" y="527448"/>
                  </a:lnTo>
                  <a:lnTo>
                    <a:pt x="298066" y="530516"/>
                  </a:lnTo>
                  <a:lnTo>
                    <a:pt x="309393" y="529696"/>
                  </a:lnTo>
                  <a:lnTo>
                    <a:pt x="318114" y="524470"/>
                  </a:lnTo>
                  <a:lnTo>
                    <a:pt x="330923" y="506186"/>
                  </a:lnTo>
                  <a:lnTo>
                    <a:pt x="344160" y="445917"/>
                  </a:lnTo>
                  <a:lnTo>
                    <a:pt x="351336" y="385360"/>
                  </a:lnTo>
                  <a:lnTo>
                    <a:pt x="345519" y="322618"/>
                  </a:lnTo>
                  <a:lnTo>
                    <a:pt x="342277" y="275853"/>
                  </a:lnTo>
                  <a:lnTo>
                    <a:pt x="335597" y="215204"/>
                  </a:lnTo>
                  <a:lnTo>
                    <a:pt x="329628" y="154130"/>
                  </a:lnTo>
                  <a:lnTo>
                    <a:pt x="314181" y="97060"/>
                  </a:lnTo>
                  <a:lnTo>
                    <a:pt x="300398" y="57527"/>
                  </a:lnTo>
                  <a:lnTo>
                    <a:pt x="289932" y="3321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358590" y="684352"/>
              <a:ext cx="135339" cy="231617"/>
            </a:xfrm>
            <a:custGeom>
              <a:avLst/>
              <a:gdLst/>
              <a:ahLst/>
              <a:cxnLst/>
              <a:rect l="0" t="0" r="0" b="0"/>
              <a:pathLst>
                <a:path w="135339" h="231617">
                  <a:moveTo>
                    <a:pt x="0" y="52642"/>
                  </a:moveTo>
                  <a:lnTo>
                    <a:pt x="3120" y="106787"/>
                  </a:lnTo>
                  <a:lnTo>
                    <a:pt x="14655" y="161734"/>
                  </a:lnTo>
                  <a:lnTo>
                    <a:pt x="36603" y="208072"/>
                  </a:lnTo>
                  <a:lnTo>
                    <a:pt x="49804" y="225447"/>
                  </a:lnTo>
                  <a:lnTo>
                    <a:pt x="57769" y="229847"/>
                  </a:lnTo>
                  <a:lnTo>
                    <a:pt x="75978" y="231616"/>
                  </a:lnTo>
                  <a:lnTo>
                    <a:pt x="92650" y="225383"/>
                  </a:lnTo>
                  <a:lnTo>
                    <a:pt x="100371" y="220445"/>
                  </a:lnTo>
                  <a:lnTo>
                    <a:pt x="112070" y="202481"/>
                  </a:lnTo>
                  <a:lnTo>
                    <a:pt x="129112" y="152820"/>
                  </a:lnTo>
                  <a:lnTo>
                    <a:pt x="135338" y="90715"/>
                  </a:lnTo>
                  <a:lnTo>
                    <a:pt x="133449" y="35293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548103" y="685913"/>
              <a:ext cx="242157" cy="251124"/>
            </a:xfrm>
            <a:custGeom>
              <a:avLst/>
              <a:gdLst/>
              <a:ahLst/>
              <a:cxnLst/>
              <a:rect l="0" t="0" r="0" b="0"/>
              <a:pathLst>
                <a:path w="242157" h="251124">
                  <a:moveTo>
                    <a:pt x="0" y="82667"/>
                  </a:moveTo>
                  <a:lnTo>
                    <a:pt x="14655" y="141284"/>
                  </a:lnTo>
                  <a:lnTo>
                    <a:pt x="19161" y="187252"/>
                  </a:lnTo>
                  <a:lnTo>
                    <a:pt x="18623" y="193335"/>
                  </a:lnTo>
                  <a:lnTo>
                    <a:pt x="17094" y="192710"/>
                  </a:lnTo>
                  <a:lnTo>
                    <a:pt x="14906" y="187615"/>
                  </a:lnTo>
                  <a:lnTo>
                    <a:pt x="5324" y="125290"/>
                  </a:lnTo>
                  <a:lnTo>
                    <a:pt x="2222" y="68296"/>
                  </a:lnTo>
                  <a:lnTo>
                    <a:pt x="14793" y="9848"/>
                  </a:lnTo>
                  <a:lnTo>
                    <a:pt x="20391" y="3705"/>
                  </a:lnTo>
                  <a:lnTo>
                    <a:pt x="27632" y="780"/>
                  </a:lnTo>
                  <a:lnTo>
                    <a:pt x="35969" y="0"/>
                  </a:lnTo>
                  <a:lnTo>
                    <a:pt x="43866" y="2989"/>
                  </a:lnTo>
                  <a:lnTo>
                    <a:pt x="58881" y="15669"/>
                  </a:lnTo>
                  <a:lnTo>
                    <a:pt x="101707" y="72727"/>
                  </a:lnTo>
                  <a:lnTo>
                    <a:pt x="117223" y="103898"/>
                  </a:lnTo>
                  <a:lnTo>
                    <a:pt x="123641" y="140950"/>
                  </a:lnTo>
                  <a:lnTo>
                    <a:pt x="123371" y="146089"/>
                  </a:lnTo>
                  <a:lnTo>
                    <a:pt x="122022" y="146005"/>
                  </a:lnTo>
                  <a:lnTo>
                    <a:pt x="119952" y="142440"/>
                  </a:lnTo>
                  <a:lnTo>
                    <a:pt x="120773" y="129120"/>
                  </a:lnTo>
                  <a:lnTo>
                    <a:pt x="127948" y="74616"/>
                  </a:lnTo>
                  <a:lnTo>
                    <a:pt x="137195" y="52183"/>
                  </a:lnTo>
                  <a:lnTo>
                    <a:pt x="152223" y="36753"/>
                  </a:lnTo>
                  <a:lnTo>
                    <a:pt x="161143" y="31001"/>
                  </a:lnTo>
                  <a:lnTo>
                    <a:pt x="170600" y="29505"/>
                  </a:lnTo>
                  <a:lnTo>
                    <a:pt x="190466" y="34083"/>
                  </a:lnTo>
                  <a:lnTo>
                    <a:pt x="198337" y="40919"/>
                  </a:lnTo>
                  <a:lnTo>
                    <a:pt x="215004" y="72897"/>
                  </a:lnTo>
                  <a:lnTo>
                    <a:pt x="231117" y="125624"/>
                  </a:lnTo>
                  <a:lnTo>
                    <a:pt x="239975" y="181099"/>
                  </a:lnTo>
                  <a:lnTo>
                    <a:pt x="241869" y="238667"/>
                  </a:lnTo>
                  <a:lnTo>
                    <a:pt x="242156" y="25112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832373" y="368497"/>
              <a:ext cx="260413" cy="484312"/>
            </a:xfrm>
            <a:custGeom>
              <a:avLst/>
              <a:gdLst/>
              <a:ahLst/>
              <a:cxnLst/>
              <a:rect l="0" t="0" r="0" b="0"/>
              <a:pathLst>
                <a:path w="260413" h="484312">
                  <a:moveTo>
                    <a:pt x="0" y="0"/>
                  </a:moveTo>
                  <a:lnTo>
                    <a:pt x="14654" y="60730"/>
                  </a:lnTo>
                  <a:lnTo>
                    <a:pt x="24749" y="118210"/>
                  </a:lnTo>
                  <a:lnTo>
                    <a:pt x="29560" y="168516"/>
                  </a:lnTo>
                  <a:lnTo>
                    <a:pt x="38420" y="220200"/>
                  </a:lnTo>
                  <a:lnTo>
                    <a:pt x="44504" y="274257"/>
                  </a:lnTo>
                  <a:lnTo>
                    <a:pt x="50231" y="322247"/>
                  </a:lnTo>
                  <a:lnTo>
                    <a:pt x="57755" y="384578"/>
                  </a:lnTo>
                  <a:lnTo>
                    <a:pt x="62101" y="446326"/>
                  </a:lnTo>
                  <a:lnTo>
                    <a:pt x="61684" y="482285"/>
                  </a:lnTo>
                  <a:lnTo>
                    <a:pt x="59840" y="482960"/>
                  </a:lnTo>
                  <a:lnTo>
                    <a:pt x="57441" y="479901"/>
                  </a:lnTo>
                  <a:lnTo>
                    <a:pt x="60826" y="426898"/>
                  </a:lnTo>
                  <a:lnTo>
                    <a:pt x="65827" y="368941"/>
                  </a:lnTo>
                  <a:lnTo>
                    <a:pt x="77734" y="318022"/>
                  </a:lnTo>
                  <a:lnTo>
                    <a:pt x="93819" y="298881"/>
                  </a:lnTo>
                  <a:lnTo>
                    <a:pt x="104660" y="290501"/>
                  </a:lnTo>
                  <a:lnTo>
                    <a:pt x="129184" y="284309"/>
                  </a:lnTo>
                  <a:lnTo>
                    <a:pt x="155681" y="286627"/>
                  </a:lnTo>
                  <a:lnTo>
                    <a:pt x="194566" y="301086"/>
                  </a:lnTo>
                  <a:lnTo>
                    <a:pt x="221946" y="321357"/>
                  </a:lnTo>
                  <a:lnTo>
                    <a:pt x="243706" y="349071"/>
                  </a:lnTo>
                  <a:lnTo>
                    <a:pt x="256913" y="380679"/>
                  </a:lnTo>
                  <a:lnTo>
                    <a:pt x="260412" y="405887"/>
                  </a:lnTo>
                  <a:lnTo>
                    <a:pt x="255729" y="429569"/>
                  </a:lnTo>
                  <a:lnTo>
                    <a:pt x="251204" y="440797"/>
                  </a:lnTo>
                  <a:lnTo>
                    <a:pt x="236818" y="456393"/>
                  </a:lnTo>
                  <a:lnTo>
                    <a:pt x="198987" y="475937"/>
                  </a:lnTo>
                  <a:lnTo>
                    <a:pt x="142046" y="483208"/>
                  </a:lnTo>
                  <a:lnTo>
                    <a:pt x="115813" y="4843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148228" y="594745"/>
              <a:ext cx="116924" cy="283598"/>
            </a:xfrm>
            <a:custGeom>
              <a:avLst/>
              <a:gdLst/>
              <a:ahLst/>
              <a:cxnLst/>
              <a:rect l="0" t="0" r="0" b="0"/>
              <a:pathLst>
                <a:path w="116924" h="283598">
                  <a:moveTo>
                    <a:pt x="0" y="152778"/>
                  </a:moveTo>
                  <a:lnTo>
                    <a:pt x="52705" y="133650"/>
                  </a:lnTo>
                  <a:lnTo>
                    <a:pt x="90793" y="102975"/>
                  </a:lnTo>
                  <a:lnTo>
                    <a:pt x="112169" y="76800"/>
                  </a:lnTo>
                  <a:lnTo>
                    <a:pt x="116923" y="53889"/>
                  </a:lnTo>
                  <a:lnTo>
                    <a:pt x="113967" y="30449"/>
                  </a:lnTo>
                  <a:lnTo>
                    <a:pt x="104854" y="12232"/>
                  </a:lnTo>
                  <a:lnTo>
                    <a:pt x="95639" y="6438"/>
                  </a:lnTo>
                  <a:lnTo>
                    <a:pt x="69802" y="0"/>
                  </a:lnTo>
                  <a:lnTo>
                    <a:pt x="58233" y="1793"/>
                  </a:lnTo>
                  <a:lnTo>
                    <a:pt x="39139" y="13144"/>
                  </a:lnTo>
                  <a:lnTo>
                    <a:pt x="15236" y="44854"/>
                  </a:lnTo>
                  <a:lnTo>
                    <a:pt x="4514" y="89475"/>
                  </a:lnTo>
                  <a:lnTo>
                    <a:pt x="6926" y="139741"/>
                  </a:lnTo>
                  <a:lnTo>
                    <a:pt x="15050" y="191679"/>
                  </a:lnTo>
                  <a:lnTo>
                    <a:pt x="36681" y="244820"/>
                  </a:lnTo>
                  <a:lnTo>
                    <a:pt x="49838" y="267385"/>
                  </a:lnTo>
                  <a:lnTo>
                    <a:pt x="58962" y="274806"/>
                  </a:lnTo>
                  <a:lnTo>
                    <a:pt x="81577" y="283052"/>
                  </a:lnTo>
                  <a:lnTo>
                    <a:pt x="97867" y="283597"/>
                  </a:lnTo>
                  <a:lnTo>
                    <a:pt x="115813" y="27912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329693" y="621181"/>
              <a:ext cx="113333" cy="264022"/>
            </a:xfrm>
            <a:custGeom>
              <a:avLst/>
              <a:gdLst/>
              <a:ahLst/>
              <a:cxnLst/>
              <a:rect l="0" t="0" r="0" b="0"/>
              <a:pathLst>
                <a:path w="113333" h="264022">
                  <a:moveTo>
                    <a:pt x="18576" y="115813"/>
                  </a:moveTo>
                  <a:lnTo>
                    <a:pt x="21695" y="164744"/>
                  </a:lnTo>
                  <a:lnTo>
                    <a:pt x="33230" y="223875"/>
                  </a:lnTo>
                  <a:lnTo>
                    <a:pt x="44434" y="264021"/>
                  </a:lnTo>
                  <a:lnTo>
                    <a:pt x="30633" y="203834"/>
                  </a:lnTo>
                  <a:lnTo>
                    <a:pt x="10082" y="147455"/>
                  </a:lnTo>
                  <a:lnTo>
                    <a:pt x="0" y="85669"/>
                  </a:lnTo>
                  <a:lnTo>
                    <a:pt x="4861" y="61082"/>
                  </a:lnTo>
                  <a:lnTo>
                    <a:pt x="20751" y="34086"/>
                  </a:lnTo>
                  <a:lnTo>
                    <a:pt x="34751" y="19829"/>
                  </a:lnTo>
                  <a:lnTo>
                    <a:pt x="52671" y="9592"/>
                  </a:lnTo>
                  <a:lnTo>
                    <a:pt x="11333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506197" y="638711"/>
              <a:ext cx="178985" cy="284345"/>
            </a:xfrm>
            <a:custGeom>
              <a:avLst/>
              <a:gdLst/>
              <a:ahLst/>
              <a:cxnLst/>
              <a:rect l="0" t="0" r="0" b="0"/>
              <a:pathLst>
                <a:path w="178985" h="284345">
                  <a:moveTo>
                    <a:pt x="178984" y="45641"/>
                  </a:moveTo>
                  <a:lnTo>
                    <a:pt x="141897" y="10894"/>
                  </a:lnTo>
                  <a:lnTo>
                    <a:pt x="123897" y="1732"/>
                  </a:lnTo>
                  <a:lnTo>
                    <a:pt x="104198" y="0"/>
                  </a:lnTo>
                  <a:lnTo>
                    <a:pt x="62956" y="8419"/>
                  </a:lnTo>
                  <a:lnTo>
                    <a:pt x="37110" y="23564"/>
                  </a:lnTo>
                  <a:lnTo>
                    <a:pt x="25072" y="39338"/>
                  </a:lnTo>
                  <a:lnTo>
                    <a:pt x="20224" y="48458"/>
                  </a:lnTo>
                  <a:lnTo>
                    <a:pt x="17957" y="71070"/>
                  </a:lnTo>
                  <a:lnTo>
                    <a:pt x="22018" y="94377"/>
                  </a:lnTo>
                  <a:lnTo>
                    <a:pt x="31623" y="112535"/>
                  </a:lnTo>
                  <a:lnTo>
                    <a:pt x="46810" y="125285"/>
                  </a:lnTo>
                  <a:lnTo>
                    <a:pt x="102610" y="146813"/>
                  </a:lnTo>
                  <a:lnTo>
                    <a:pt x="125153" y="154167"/>
                  </a:lnTo>
                  <a:lnTo>
                    <a:pt x="143751" y="167574"/>
                  </a:lnTo>
                  <a:lnTo>
                    <a:pt x="158646" y="185231"/>
                  </a:lnTo>
                  <a:lnTo>
                    <a:pt x="169165" y="204777"/>
                  </a:lnTo>
                  <a:lnTo>
                    <a:pt x="171500" y="228282"/>
                  </a:lnTo>
                  <a:lnTo>
                    <a:pt x="167469" y="251987"/>
                  </a:lnTo>
                  <a:lnTo>
                    <a:pt x="157879" y="270321"/>
                  </a:lnTo>
                  <a:lnTo>
                    <a:pt x="148536" y="276146"/>
                  </a:lnTo>
                  <a:lnTo>
                    <a:pt x="107441" y="284344"/>
                  </a:lnTo>
                  <a:lnTo>
                    <a:pt x="47392" y="283995"/>
                  </a:lnTo>
                  <a:lnTo>
                    <a:pt x="0" y="2772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652766" y="1011169"/>
              <a:ext cx="3937660" cy="146966"/>
            </a:xfrm>
            <a:custGeom>
              <a:avLst/>
              <a:gdLst/>
              <a:ahLst/>
              <a:cxnLst/>
              <a:rect l="0" t="0" r="0" b="0"/>
              <a:pathLst>
                <a:path w="3937660" h="146966">
                  <a:moveTo>
                    <a:pt x="3937659" y="10095"/>
                  </a:moveTo>
                  <a:lnTo>
                    <a:pt x="3900181" y="1762"/>
                  </a:lnTo>
                  <a:lnTo>
                    <a:pt x="3848757" y="0"/>
                  </a:lnTo>
                  <a:lnTo>
                    <a:pt x="3794709" y="822"/>
                  </a:lnTo>
                  <a:lnTo>
                    <a:pt x="3742785" y="7916"/>
                  </a:lnTo>
                  <a:lnTo>
                    <a:pt x="3693915" y="9449"/>
                  </a:lnTo>
                  <a:lnTo>
                    <a:pt x="3642390" y="13023"/>
                  </a:lnTo>
                  <a:lnTo>
                    <a:pt x="3590079" y="18371"/>
                  </a:lnTo>
                  <a:lnTo>
                    <a:pt x="3534415" y="19956"/>
                  </a:lnTo>
                  <a:lnTo>
                    <a:pt x="3473468" y="20426"/>
                  </a:lnTo>
                  <a:lnTo>
                    <a:pt x="3430704" y="20535"/>
                  </a:lnTo>
                  <a:lnTo>
                    <a:pt x="3384403" y="20584"/>
                  </a:lnTo>
                  <a:lnTo>
                    <a:pt x="3339647" y="20606"/>
                  </a:lnTo>
                  <a:lnTo>
                    <a:pt x="3284348" y="23738"/>
                  </a:lnTo>
                  <a:lnTo>
                    <a:pt x="3236378" y="28955"/>
                  </a:lnTo>
                  <a:lnTo>
                    <a:pt x="3183950" y="30501"/>
                  </a:lnTo>
                  <a:lnTo>
                    <a:pt x="3132540" y="30959"/>
                  </a:lnTo>
                  <a:lnTo>
                    <a:pt x="3079094" y="31095"/>
                  </a:lnTo>
                  <a:lnTo>
                    <a:pt x="3024263" y="31135"/>
                  </a:lnTo>
                  <a:lnTo>
                    <a:pt x="2979544" y="31144"/>
                  </a:lnTo>
                  <a:lnTo>
                    <a:pt x="2932372" y="31148"/>
                  </a:lnTo>
                  <a:lnTo>
                    <a:pt x="2876545" y="31151"/>
                  </a:lnTo>
                  <a:lnTo>
                    <a:pt x="2813600" y="31151"/>
                  </a:lnTo>
                  <a:lnTo>
                    <a:pt x="2766983" y="31152"/>
                  </a:lnTo>
                  <a:lnTo>
                    <a:pt x="2718968" y="31152"/>
                  </a:lnTo>
                  <a:lnTo>
                    <a:pt x="2670332" y="31152"/>
                  </a:lnTo>
                  <a:lnTo>
                    <a:pt x="2613679" y="31152"/>
                  </a:lnTo>
                  <a:lnTo>
                    <a:pt x="2550490" y="25563"/>
                  </a:lnTo>
                  <a:lnTo>
                    <a:pt x="2496673" y="22087"/>
                  </a:lnTo>
                  <a:lnTo>
                    <a:pt x="2434323" y="21057"/>
                  </a:lnTo>
                  <a:lnTo>
                    <a:pt x="2380755" y="20752"/>
                  </a:lnTo>
                  <a:lnTo>
                    <a:pt x="2318479" y="20661"/>
                  </a:lnTo>
                  <a:lnTo>
                    <a:pt x="2264932" y="20635"/>
                  </a:lnTo>
                  <a:lnTo>
                    <a:pt x="2202662" y="20627"/>
                  </a:lnTo>
                  <a:lnTo>
                    <a:pt x="2149118" y="20624"/>
                  </a:lnTo>
                  <a:lnTo>
                    <a:pt x="2090273" y="21793"/>
                  </a:lnTo>
                  <a:lnTo>
                    <a:pt x="2027152" y="29688"/>
                  </a:lnTo>
                  <a:lnTo>
                    <a:pt x="1969213" y="30718"/>
                  </a:lnTo>
                  <a:lnTo>
                    <a:pt x="1916950" y="31023"/>
                  </a:lnTo>
                  <a:lnTo>
                    <a:pt x="1857369" y="31126"/>
                  </a:lnTo>
                  <a:lnTo>
                    <a:pt x="1800540" y="31147"/>
                  </a:lnTo>
                  <a:lnTo>
                    <a:pt x="1744255" y="31151"/>
                  </a:lnTo>
                  <a:lnTo>
                    <a:pt x="1685350" y="31151"/>
                  </a:lnTo>
                  <a:lnTo>
                    <a:pt x="1639677" y="31152"/>
                  </a:lnTo>
                  <a:lnTo>
                    <a:pt x="1577285" y="31152"/>
                  </a:lnTo>
                  <a:lnTo>
                    <a:pt x="1519870" y="36741"/>
                  </a:lnTo>
                  <a:lnTo>
                    <a:pt x="1466329" y="40705"/>
                  </a:lnTo>
                  <a:lnTo>
                    <a:pt x="1410692" y="41488"/>
                  </a:lnTo>
                  <a:lnTo>
                    <a:pt x="1354642" y="41642"/>
                  </a:lnTo>
                  <a:lnTo>
                    <a:pt x="1295778" y="41669"/>
                  </a:lnTo>
                  <a:lnTo>
                    <a:pt x="1243242" y="47266"/>
                  </a:lnTo>
                  <a:lnTo>
                    <a:pt x="1180059" y="51233"/>
                  </a:lnTo>
                  <a:lnTo>
                    <a:pt x="1119138" y="51920"/>
                  </a:lnTo>
                  <a:lnTo>
                    <a:pt x="1057972" y="55271"/>
                  </a:lnTo>
                  <a:lnTo>
                    <a:pt x="1006159" y="61262"/>
                  </a:lnTo>
                  <a:lnTo>
                    <a:pt x="952034" y="63616"/>
                  </a:lnTo>
                  <a:lnTo>
                    <a:pt x="889922" y="71764"/>
                  </a:lnTo>
                  <a:lnTo>
                    <a:pt x="831457" y="80205"/>
                  </a:lnTo>
                  <a:lnTo>
                    <a:pt x="771353" y="82731"/>
                  </a:lnTo>
                  <a:lnTo>
                    <a:pt x="710463" y="86704"/>
                  </a:lnTo>
                  <a:lnTo>
                    <a:pt x="658705" y="92818"/>
                  </a:lnTo>
                  <a:lnTo>
                    <a:pt x="604590" y="95195"/>
                  </a:lnTo>
                  <a:lnTo>
                    <a:pt x="542481" y="103349"/>
                  </a:lnTo>
                  <a:lnTo>
                    <a:pt x="484649" y="109995"/>
                  </a:lnTo>
                  <a:lnTo>
                    <a:pt x="439228" y="112987"/>
                  </a:lnTo>
                  <a:lnTo>
                    <a:pt x="391745" y="115486"/>
                  </a:lnTo>
                  <a:lnTo>
                    <a:pt x="343345" y="120496"/>
                  </a:lnTo>
                  <a:lnTo>
                    <a:pt x="294538" y="123503"/>
                  </a:lnTo>
                  <a:lnTo>
                    <a:pt x="233500" y="128315"/>
                  </a:lnTo>
                  <a:lnTo>
                    <a:pt x="175845" y="134833"/>
                  </a:lnTo>
                  <a:lnTo>
                    <a:pt x="116703" y="141551"/>
                  </a:lnTo>
                  <a:lnTo>
                    <a:pt x="58496" y="145361"/>
                  </a:lnTo>
                  <a:lnTo>
                    <a:pt x="0" y="14696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116849" y="684352"/>
              <a:ext cx="147400" cy="10529"/>
            </a:xfrm>
            <a:custGeom>
              <a:avLst/>
              <a:gdLst/>
              <a:ahLst/>
              <a:cxnLst/>
              <a:rect l="0" t="0" r="0" b="0"/>
              <a:pathLst>
                <a:path w="147400" h="10529">
                  <a:moveTo>
                    <a:pt x="147399" y="10528"/>
                  </a:moveTo>
                  <a:lnTo>
                    <a:pt x="98468" y="2195"/>
                  </a:lnTo>
                  <a:lnTo>
                    <a:pt x="39338" y="43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5427590" y="409623"/>
            <a:ext cx="4142815" cy="938025"/>
            <a:chOff x="5427590" y="409623"/>
            <a:chExt cx="4142815" cy="938025"/>
          </a:xfrm>
        </p:grpSpPr>
        <p:sp>
          <p:nvSpPr>
            <p:cNvPr id="24" name="Freeform 23"/>
            <p:cNvSpPr/>
            <p:nvPr/>
          </p:nvSpPr>
          <p:spPr>
            <a:xfrm>
              <a:off x="5427590" y="409623"/>
              <a:ext cx="352100" cy="653756"/>
            </a:xfrm>
            <a:custGeom>
              <a:avLst/>
              <a:gdLst/>
              <a:ahLst/>
              <a:cxnLst/>
              <a:rect l="0" t="0" r="0" b="0"/>
              <a:pathLst>
                <a:path w="352100" h="653756">
                  <a:moveTo>
                    <a:pt x="68285" y="653755"/>
                  </a:moveTo>
                  <a:lnTo>
                    <a:pt x="62696" y="591662"/>
                  </a:lnTo>
                  <a:lnTo>
                    <a:pt x="57563" y="531872"/>
                  </a:lnTo>
                  <a:lnTo>
                    <a:pt x="50810" y="478691"/>
                  </a:lnTo>
                  <a:lnTo>
                    <a:pt x="47120" y="416790"/>
                  </a:lnTo>
                  <a:lnTo>
                    <a:pt x="39105" y="358942"/>
                  </a:lnTo>
                  <a:lnTo>
                    <a:pt x="37175" y="302802"/>
                  </a:lnTo>
                  <a:lnTo>
                    <a:pt x="28429" y="240948"/>
                  </a:lnTo>
                  <a:lnTo>
                    <a:pt x="21028" y="186558"/>
                  </a:lnTo>
                  <a:lnTo>
                    <a:pt x="17238" y="127981"/>
                  </a:lnTo>
                  <a:lnTo>
                    <a:pt x="8722" y="67277"/>
                  </a:lnTo>
                  <a:lnTo>
                    <a:pt x="2707" y="14559"/>
                  </a:lnTo>
                  <a:lnTo>
                    <a:pt x="0" y="3016"/>
                  </a:lnTo>
                  <a:lnTo>
                    <a:pt x="535" y="0"/>
                  </a:lnTo>
                  <a:lnTo>
                    <a:pt x="7368" y="9128"/>
                  </a:lnTo>
                  <a:lnTo>
                    <a:pt x="29571" y="64874"/>
                  </a:lnTo>
                  <a:lnTo>
                    <a:pt x="50728" y="127393"/>
                  </a:lnTo>
                  <a:lnTo>
                    <a:pt x="65944" y="177862"/>
                  </a:lnTo>
                  <a:lnTo>
                    <a:pt x="87147" y="232891"/>
                  </a:lnTo>
                  <a:lnTo>
                    <a:pt x="108536" y="288821"/>
                  </a:lnTo>
                  <a:lnTo>
                    <a:pt x="128055" y="344930"/>
                  </a:lnTo>
                  <a:lnTo>
                    <a:pt x="150108" y="401073"/>
                  </a:lnTo>
                  <a:lnTo>
                    <a:pt x="171665" y="457223"/>
                  </a:lnTo>
                  <a:lnTo>
                    <a:pt x="205367" y="515960"/>
                  </a:lnTo>
                  <a:lnTo>
                    <a:pt x="238955" y="576855"/>
                  </a:lnTo>
                  <a:lnTo>
                    <a:pt x="291593" y="638066"/>
                  </a:lnTo>
                  <a:lnTo>
                    <a:pt x="300215" y="639786"/>
                  </a:lnTo>
                  <a:lnTo>
                    <a:pt x="308303" y="637423"/>
                  </a:lnTo>
                  <a:lnTo>
                    <a:pt x="316034" y="632339"/>
                  </a:lnTo>
                  <a:lnTo>
                    <a:pt x="327745" y="617330"/>
                  </a:lnTo>
                  <a:lnTo>
                    <a:pt x="332505" y="608415"/>
                  </a:lnTo>
                  <a:lnTo>
                    <a:pt x="340145" y="550909"/>
                  </a:lnTo>
                  <a:lnTo>
                    <a:pt x="342639" y="492261"/>
                  </a:lnTo>
                  <a:lnTo>
                    <a:pt x="347368" y="447059"/>
                  </a:lnTo>
                  <a:lnTo>
                    <a:pt x="350249" y="399673"/>
                  </a:lnTo>
                  <a:lnTo>
                    <a:pt x="351530" y="351317"/>
                  </a:lnTo>
                  <a:lnTo>
                    <a:pt x="352099" y="302529"/>
                  </a:lnTo>
                  <a:lnTo>
                    <a:pt x="346831" y="245791"/>
                  </a:lnTo>
                  <a:lnTo>
                    <a:pt x="343450" y="188166"/>
                  </a:lnTo>
                  <a:lnTo>
                    <a:pt x="342448" y="126638"/>
                  </a:lnTo>
                  <a:lnTo>
                    <a:pt x="331498" y="6415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864806" y="810694"/>
              <a:ext cx="134417" cy="221780"/>
            </a:xfrm>
            <a:custGeom>
              <a:avLst/>
              <a:gdLst/>
              <a:ahLst/>
              <a:cxnLst/>
              <a:rect l="0" t="0" r="0" b="0"/>
              <a:pathLst>
                <a:path w="134417" h="221780">
                  <a:moveTo>
                    <a:pt x="10095" y="0"/>
                  </a:moveTo>
                  <a:lnTo>
                    <a:pt x="1762" y="37478"/>
                  </a:lnTo>
                  <a:lnTo>
                    <a:pt x="0" y="94490"/>
                  </a:lnTo>
                  <a:lnTo>
                    <a:pt x="11077" y="156506"/>
                  </a:lnTo>
                  <a:lnTo>
                    <a:pt x="24327" y="199760"/>
                  </a:lnTo>
                  <a:lnTo>
                    <a:pt x="37477" y="214734"/>
                  </a:lnTo>
                  <a:lnTo>
                    <a:pt x="45897" y="220365"/>
                  </a:lnTo>
                  <a:lnTo>
                    <a:pt x="55021" y="221779"/>
                  </a:lnTo>
                  <a:lnTo>
                    <a:pt x="74516" y="217112"/>
                  </a:lnTo>
                  <a:lnTo>
                    <a:pt x="91759" y="204119"/>
                  </a:lnTo>
                  <a:lnTo>
                    <a:pt x="121893" y="161592"/>
                  </a:lnTo>
                  <a:lnTo>
                    <a:pt x="132128" y="121839"/>
                  </a:lnTo>
                  <a:lnTo>
                    <a:pt x="134416" y="61588"/>
                  </a:lnTo>
                  <a:lnTo>
                    <a:pt x="125909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6056081" y="820872"/>
              <a:ext cx="205519" cy="189864"/>
            </a:xfrm>
            <a:custGeom>
              <a:avLst/>
              <a:gdLst/>
              <a:ahLst/>
              <a:cxnLst/>
              <a:rect l="0" t="0" r="0" b="0"/>
              <a:pathLst>
                <a:path w="205519" h="189864">
                  <a:moveTo>
                    <a:pt x="8333" y="52993"/>
                  </a:moveTo>
                  <a:lnTo>
                    <a:pt x="8333" y="101923"/>
                  </a:lnTo>
                  <a:lnTo>
                    <a:pt x="8333" y="161054"/>
                  </a:lnTo>
                  <a:lnTo>
                    <a:pt x="8333" y="165978"/>
                  </a:lnTo>
                  <a:lnTo>
                    <a:pt x="0" y="103416"/>
                  </a:lnTo>
                  <a:lnTo>
                    <a:pt x="1575" y="65983"/>
                  </a:lnTo>
                  <a:lnTo>
                    <a:pt x="7669" y="44728"/>
                  </a:lnTo>
                  <a:lnTo>
                    <a:pt x="18177" y="27483"/>
                  </a:lnTo>
                  <a:lnTo>
                    <a:pt x="24254" y="24288"/>
                  </a:lnTo>
                  <a:lnTo>
                    <a:pt x="30646" y="24498"/>
                  </a:lnTo>
                  <a:lnTo>
                    <a:pt x="37246" y="26977"/>
                  </a:lnTo>
                  <a:lnTo>
                    <a:pt x="57714" y="47234"/>
                  </a:lnTo>
                  <a:lnTo>
                    <a:pt x="81141" y="104068"/>
                  </a:lnTo>
                  <a:lnTo>
                    <a:pt x="86316" y="118977"/>
                  </a:lnTo>
                  <a:lnTo>
                    <a:pt x="83226" y="96832"/>
                  </a:lnTo>
                  <a:lnTo>
                    <a:pt x="87858" y="47744"/>
                  </a:lnTo>
                  <a:lnTo>
                    <a:pt x="96710" y="26874"/>
                  </a:lnTo>
                  <a:lnTo>
                    <a:pt x="102346" y="18032"/>
                  </a:lnTo>
                  <a:lnTo>
                    <a:pt x="117967" y="5089"/>
                  </a:lnTo>
                  <a:lnTo>
                    <a:pt x="127046" y="0"/>
                  </a:lnTo>
                  <a:lnTo>
                    <a:pt x="136608" y="117"/>
                  </a:lnTo>
                  <a:lnTo>
                    <a:pt x="156592" y="9605"/>
                  </a:lnTo>
                  <a:lnTo>
                    <a:pt x="181983" y="34678"/>
                  </a:lnTo>
                  <a:lnTo>
                    <a:pt x="198735" y="69923"/>
                  </a:lnTo>
                  <a:lnTo>
                    <a:pt x="205518" y="115591"/>
                  </a:lnTo>
                  <a:lnTo>
                    <a:pt x="199665" y="171634"/>
                  </a:lnTo>
                  <a:lnTo>
                    <a:pt x="197846" y="18986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6253927" y="515896"/>
              <a:ext cx="195747" cy="455571"/>
            </a:xfrm>
            <a:custGeom>
              <a:avLst/>
              <a:gdLst/>
              <a:ahLst/>
              <a:cxnLst/>
              <a:rect l="0" t="0" r="0" b="0"/>
              <a:pathLst>
                <a:path w="195747" h="455571">
                  <a:moveTo>
                    <a:pt x="31586" y="0"/>
                  </a:moveTo>
                  <a:lnTo>
                    <a:pt x="31586" y="49263"/>
                  </a:lnTo>
                  <a:lnTo>
                    <a:pt x="31586" y="100514"/>
                  </a:lnTo>
                  <a:lnTo>
                    <a:pt x="31586" y="159633"/>
                  </a:lnTo>
                  <a:lnTo>
                    <a:pt x="31586" y="220434"/>
                  </a:lnTo>
                  <a:lnTo>
                    <a:pt x="32755" y="277183"/>
                  </a:lnTo>
                  <a:lnTo>
                    <a:pt x="38821" y="335592"/>
                  </a:lnTo>
                  <a:lnTo>
                    <a:pt x="38344" y="398436"/>
                  </a:lnTo>
                  <a:lnTo>
                    <a:pt x="36092" y="413023"/>
                  </a:lnTo>
                  <a:lnTo>
                    <a:pt x="33420" y="419238"/>
                  </a:lnTo>
                  <a:lnTo>
                    <a:pt x="30469" y="419872"/>
                  </a:lnTo>
                  <a:lnTo>
                    <a:pt x="27332" y="416785"/>
                  </a:lnTo>
                  <a:lnTo>
                    <a:pt x="22917" y="390084"/>
                  </a:lnTo>
                  <a:lnTo>
                    <a:pt x="23765" y="331904"/>
                  </a:lnTo>
                  <a:lnTo>
                    <a:pt x="32399" y="302711"/>
                  </a:lnTo>
                  <a:lnTo>
                    <a:pt x="50275" y="280377"/>
                  </a:lnTo>
                  <a:lnTo>
                    <a:pt x="61592" y="271146"/>
                  </a:lnTo>
                  <a:lnTo>
                    <a:pt x="86646" y="264009"/>
                  </a:lnTo>
                  <a:lnTo>
                    <a:pt x="111039" y="265906"/>
                  </a:lnTo>
                  <a:lnTo>
                    <a:pt x="129679" y="274548"/>
                  </a:lnTo>
                  <a:lnTo>
                    <a:pt x="167945" y="307566"/>
                  </a:lnTo>
                  <a:lnTo>
                    <a:pt x="184217" y="327378"/>
                  </a:lnTo>
                  <a:lnTo>
                    <a:pt x="193008" y="351002"/>
                  </a:lnTo>
                  <a:lnTo>
                    <a:pt x="195746" y="377099"/>
                  </a:lnTo>
                  <a:lnTo>
                    <a:pt x="193063" y="404296"/>
                  </a:lnTo>
                  <a:lnTo>
                    <a:pt x="184852" y="425742"/>
                  </a:lnTo>
                  <a:lnTo>
                    <a:pt x="179387" y="434736"/>
                  </a:lnTo>
                  <a:lnTo>
                    <a:pt x="163955" y="447850"/>
                  </a:lnTo>
                  <a:lnTo>
                    <a:pt x="154927" y="452984"/>
                  </a:lnTo>
                  <a:lnTo>
                    <a:pt x="132418" y="455570"/>
                  </a:lnTo>
                  <a:lnTo>
                    <a:pt x="74250" y="447698"/>
                  </a:lnTo>
                  <a:lnTo>
                    <a:pt x="25585" y="427642"/>
                  </a:lnTo>
                  <a:lnTo>
                    <a:pt x="0" y="4106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440285" y="724698"/>
              <a:ext cx="127736" cy="220914"/>
            </a:xfrm>
            <a:custGeom>
              <a:avLst/>
              <a:gdLst/>
              <a:ahLst/>
              <a:cxnLst/>
              <a:rect l="0" t="0" r="0" b="0"/>
              <a:pathLst>
                <a:path w="127736" h="220914">
                  <a:moveTo>
                    <a:pt x="24212" y="117581"/>
                  </a:moveTo>
                  <a:lnTo>
                    <a:pt x="61690" y="109248"/>
                  </a:lnTo>
                  <a:lnTo>
                    <a:pt x="84153" y="105689"/>
                  </a:lnTo>
                  <a:lnTo>
                    <a:pt x="101935" y="96308"/>
                  </a:lnTo>
                  <a:lnTo>
                    <a:pt x="125100" y="72284"/>
                  </a:lnTo>
                  <a:lnTo>
                    <a:pt x="127735" y="62816"/>
                  </a:lnTo>
                  <a:lnTo>
                    <a:pt x="124425" y="42939"/>
                  </a:lnTo>
                  <a:lnTo>
                    <a:pt x="112035" y="25525"/>
                  </a:lnTo>
                  <a:lnTo>
                    <a:pt x="94830" y="11157"/>
                  </a:lnTo>
                  <a:lnTo>
                    <a:pt x="75485" y="871"/>
                  </a:lnTo>
                  <a:lnTo>
                    <a:pt x="65414" y="0"/>
                  </a:lnTo>
                  <a:lnTo>
                    <a:pt x="44864" y="5272"/>
                  </a:lnTo>
                  <a:lnTo>
                    <a:pt x="30271" y="18533"/>
                  </a:lnTo>
                  <a:lnTo>
                    <a:pt x="7462" y="65760"/>
                  </a:lnTo>
                  <a:lnTo>
                    <a:pt x="0" y="86361"/>
                  </a:lnTo>
                  <a:lnTo>
                    <a:pt x="400" y="123279"/>
                  </a:lnTo>
                  <a:lnTo>
                    <a:pt x="12187" y="175335"/>
                  </a:lnTo>
                  <a:lnTo>
                    <a:pt x="23157" y="194332"/>
                  </a:lnTo>
                  <a:lnTo>
                    <a:pt x="48076" y="218181"/>
                  </a:lnTo>
                  <a:lnTo>
                    <a:pt x="57669" y="220913"/>
                  </a:lnTo>
                  <a:lnTo>
                    <a:pt x="97912" y="21233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590839" y="747523"/>
              <a:ext cx="115815" cy="232633"/>
            </a:xfrm>
            <a:custGeom>
              <a:avLst/>
              <a:gdLst/>
              <a:ahLst/>
              <a:cxnLst/>
              <a:rect l="0" t="0" r="0" b="0"/>
              <a:pathLst>
                <a:path w="115815" h="232633">
                  <a:moveTo>
                    <a:pt x="0" y="63171"/>
                  </a:moveTo>
                  <a:lnTo>
                    <a:pt x="3120" y="112102"/>
                  </a:lnTo>
                  <a:lnTo>
                    <a:pt x="14654" y="165643"/>
                  </a:lnTo>
                  <a:lnTo>
                    <a:pt x="31667" y="220728"/>
                  </a:lnTo>
                  <a:lnTo>
                    <a:pt x="35149" y="231380"/>
                  </a:lnTo>
                  <a:lnTo>
                    <a:pt x="36301" y="232632"/>
                  </a:lnTo>
                  <a:lnTo>
                    <a:pt x="23748" y="171221"/>
                  </a:lnTo>
                  <a:lnTo>
                    <a:pt x="6911" y="110588"/>
                  </a:lnTo>
                  <a:lnTo>
                    <a:pt x="7638" y="64092"/>
                  </a:lnTo>
                  <a:lnTo>
                    <a:pt x="20851" y="24449"/>
                  </a:lnTo>
                  <a:lnTo>
                    <a:pt x="29108" y="16300"/>
                  </a:lnTo>
                  <a:lnTo>
                    <a:pt x="50761" y="7244"/>
                  </a:lnTo>
                  <a:lnTo>
                    <a:pt x="104012" y="954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780352" y="726466"/>
              <a:ext cx="168910" cy="242156"/>
            </a:xfrm>
            <a:custGeom>
              <a:avLst/>
              <a:gdLst/>
              <a:ahLst/>
              <a:cxnLst/>
              <a:rect l="0" t="0" r="0" b="0"/>
              <a:pathLst>
                <a:path w="168910" h="242156">
                  <a:moveTo>
                    <a:pt x="126342" y="0"/>
                  </a:moveTo>
                  <a:lnTo>
                    <a:pt x="103985" y="0"/>
                  </a:lnTo>
                  <a:lnTo>
                    <a:pt x="73314" y="11178"/>
                  </a:lnTo>
                  <a:lnTo>
                    <a:pt x="47590" y="29308"/>
                  </a:lnTo>
                  <a:lnTo>
                    <a:pt x="25149" y="55087"/>
                  </a:lnTo>
                  <a:lnTo>
                    <a:pt x="21446" y="64801"/>
                  </a:lnTo>
                  <a:lnTo>
                    <a:pt x="20449" y="84952"/>
                  </a:lnTo>
                  <a:lnTo>
                    <a:pt x="25331" y="91730"/>
                  </a:lnTo>
                  <a:lnTo>
                    <a:pt x="33266" y="96248"/>
                  </a:lnTo>
                  <a:lnTo>
                    <a:pt x="85619" y="113670"/>
                  </a:lnTo>
                  <a:lnTo>
                    <a:pt x="145965" y="144531"/>
                  </a:lnTo>
                  <a:lnTo>
                    <a:pt x="161580" y="161332"/>
                  </a:lnTo>
                  <a:lnTo>
                    <a:pt x="167382" y="170726"/>
                  </a:lnTo>
                  <a:lnTo>
                    <a:pt x="168909" y="179328"/>
                  </a:lnTo>
                  <a:lnTo>
                    <a:pt x="167589" y="187402"/>
                  </a:lnTo>
                  <a:lnTo>
                    <a:pt x="159882" y="202613"/>
                  </a:lnTo>
                  <a:lnTo>
                    <a:pt x="148657" y="217172"/>
                  </a:lnTo>
                  <a:lnTo>
                    <a:pt x="129630" y="225202"/>
                  </a:lnTo>
                  <a:lnTo>
                    <a:pt x="72963" y="238016"/>
                  </a:lnTo>
                  <a:lnTo>
                    <a:pt x="26458" y="241338"/>
                  </a:lnTo>
                  <a:lnTo>
                    <a:pt x="0" y="2421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7301188" y="463253"/>
              <a:ext cx="68761" cy="558012"/>
            </a:xfrm>
            <a:custGeom>
              <a:avLst/>
              <a:gdLst/>
              <a:ahLst/>
              <a:cxnLst/>
              <a:rect l="0" t="0" r="0" b="0"/>
              <a:pathLst>
                <a:path w="68761" h="558012">
                  <a:moveTo>
                    <a:pt x="5589" y="0"/>
                  </a:moveTo>
                  <a:lnTo>
                    <a:pt x="0" y="16768"/>
                  </a:lnTo>
                  <a:lnTo>
                    <a:pt x="4442" y="68347"/>
                  </a:lnTo>
                  <a:lnTo>
                    <a:pt x="14349" y="131227"/>
                  </a:lnTo>
                  <a:lnTo>
                    <a:pt x="27337" y="191890"/>
                  </a:lnTo>
                  <a:lnTo>
                    <a:pt x="35231" y="246135"/>
                  </a:lnTo>
                  <a:lnTo>
                    <a:pt x="45196" y="300740"/>
                  </a:lnTo>
                  <a:lnTo>
                    <a:pt x="56284" y="362955"/>
                  </a:lnTo>
                  <a:lnTo>
                    <a:pt x="57847" y="420262"/>
                  </a:lnTo>
                  <a:lnTo>
                    <a:pt x="59287" y="474302"/>
                  </a:lnTo>
                  <a:lnTo>
                    <a:pt x="66542" y="529431"/>
                  </a:lnTo>
                  <a:lnTo>
                    <a:pt x="68760" y="5580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7138321" y="673823"/>
              <a:ext cx="336913" cy="84229"/>
            </a:xfrm>
            <a:custGeom>
              <a:avLst/>
              <a:gdLst/>
              <a:ahLst/>
              <a:cxnLst/>
              <a:rect l="0" t="0" r="0" b="0"/>
              <a:pathLst>
                <a:path w="336913" h="84229">
                  <a:moveTo>
                    <a:pt x="336912" y="0"/>
                  </a:moveTo>
                  <a:lnTo>
                    <a:pt x="292949" y="23720"/>
                  </a:lnTo>
                  <a:lnTo>
                    <a:pt x="242743" y="38438"/>
                  </a:lnTo>
                  <a:lnTo>
                    <a:pt x="194626" y="50254"/>
                  </a:lnTo>
                  <a:lnTo>
                    <a:pt x="144494" y="65713"/>
                  </a:lnTo>
                  <a:lnTo>
                    <a:pt x="85041" y="75242"/>
                  </a:lnTo>
                  <a:lnTo>
                    <a:pt x="28237" y="82453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7391005" y="410611"/>
              <a:ext cx="214582" cy="528843"/>
            </a:xfrm>
            <a:custGeom>
              <a:avLst/>
              <a:gdLst/>
              <a:ahLst/>
              <a:cxnLst/>
              <a:rect l="0" t="0" r="0" b="0"/>
              <a:pathLst>
                <a:path w="214582" h="528843">
                  <a:moveTo>
                    <a:pt x="0" y="0"/>
                  </a:moveTo>
                  <a:lnTo>
                    <a:pt x="5590" y="62093"/>
                  </a:lnTo>
                  <a:lnTo>
                    <a:pt x="14654" y="111205"/>
                  </a:lnTo>
                  <a:lnTo>
                    <a:pt x="20962" y="172701"/>
                  </a:lnTo>
                  <a:lnTo>
                    <a:pt x="29140" y="222977"/>
                  </a:lnTo>
                  <a:lnTo>
                    <a:pt x="36692" y="272032"/>
                  </a:lnTo>
                  <a:lnTo>
                    <a:pt x="40508" y="327177"/>
                  </a:lnTo>
                  <a:lnTo>
                    <a:pt x="49033" y="386722"/>
                  </a:lnTo>
                  <a:lnTo>
                    <a:pt x="55049" y="439211"/>
                  </a:lnTo>
                  <a:lnTo>
                    <a:pt x="70506" y="501682"/>
                  </a:lnTo>
                  <a:lnTo>
                    <a:pt x="78473" y="528842"/>
                  </a:lnTo>
                  <a:lnTo>
                    <a:pt x="76601" y="523990"/>
                  </a:lnTo>
                  <a:lnTo>
                    <a:pt x="65748" y="462818"/>
                  </a:lnTo>
                  <a:lnTo>
                    <a:pt x="69269" y="407016"/>
                  </a:lnTo>
                  <a:lnTo>
                    <a:pt x="82400" y="360508"/>
                  </a:lnTo>
                  <a:lnTo>
                    <a:pt x="93554" y="343110"/>
                  </a:lnTo>
                  <a:lnTo>
                    <a:pt x="100974" y="338704"/>
                  </a:lnTo>
                  <a:lnTo>
                    <a:pt x="118576" y="336929"/>
                  </a:lnTo>
                  <a:lnTo>
                    <a:pt x="134979" y="343158"/>
                  </a:lnTo>
                  <a:lnTo>
                    <a:pt x="164573" y="366222"/>
                  </a:lnTo>
                  <a:lnTo>
                    <a:pt x="191779" y="408949"/>
                  </a:lnTo>
                  <a:lnTo>
                    <a:pt x="213454" y="468624"/>
                  </a:lnTo>
                  <a:lnTo>
                    <a:pt x="214581" y="492547"/>
                  </a:lnTo>
                  <a:lnTo>
                    <a:pt x="211183" y="511368"/>
                  </a:lnTo>
                  <a:lnTo>
                    <a:pt x="208639" y="516387"/>
                  </a:lnTo>
                  <a:lnTo>
                    <a:pt x="200041" y="52642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7603687" y="726683"/>
              <a:ext cx="187402" cy="222462"/>
            </a:xfrm>
            <a:custGeom>
              <a:avLst/>
              <a:gdLst/>
              <a:ahLst/>
              <a:cxnLst/>
              <a:rect l="0" t="0" r="0" b="0"/>
              <a:pathLst>
                <a:path w="187402" h="222462">
                  <a:moveTo>
                    <a:pt x="61059" y="136653"/>
                  </a:moveTo>
                  <a:lnTo>
                    <a:pt x="103721" y="80994"/>
                  </a:lnTo>
                  <a:lnTo>
                    <a:pt x="110557" y="71471"/>
                  </a:lnTo>
                  <a:lnTo>
                    <a:pt x="118153" y="48412"/>
                  </a:lnTo>
                  <a:lnTo>
                    <a:pt x="120179" y="35712"/>
                  </a:lnTo>
                  <a:lnTo>
                    <a:pt x="118019" y="24905"/>
                  </a:lnTo>
                  <a:lnTo>
                    <a:pt x="106262" y="6659"/>
                  </a:lnTo>
                  <a:lnTo>
                    <a:pt x="98213" y="2027"/>
                  </a:lnTo>
                  <a:lnTo>
                    <a:pt x="79911" y="0"/>
                  </a:lnTo>
                  <a:lnTo>
                    <a:pt x="63198" y="6119"/>
                  </a:lnTo>
                  <a:lnTo>
                    <a:pt x="27816" y="29110"/>
                  </a:lnTo>
                  <a:lnTo>
                    <a:pt x="13919" y="45573"/>
                  </a:lnTo>
                  <a:lnTo>
                    <a:pt x="8575" y="54876"/>
                  </a:lnTo>
                  <a:lnTo>
                    <a:pt x="0" y="110665"/>
                  </a:lnTo>
                  <a:lnTo>
                    <a:pt x="1425" y="164838"/>
                  </a:lnTo>
                  <a:lnTo>
                    <a:pt x="7649" y="186615"/>
                  </a:lnTo>
                  <a:lnTo>
                    <a:pt x="18214" y="204092"/>
                  </a:lnTo>
                  <a:lnTo>
                    <a:pt x="33828" y="216539"/>
                  </a:lnTo>
                  <a:lnTo>
                    <a:pt x="42905" y="221496"/>
                  </a:lnTo>
                  <a:lnTo>
                    <a:pt x="51296" y="222461"/>
                  </a:lnTo>
                  <a:lnTo>
                    <a:pt x="66858" y="217294"/>
                  </a:lnTo>
                  <a:lnTo>
                    <a:pt x="78454" y="204079"/>
                  </a:lnTo>
                  <a:lnTo>
                    <a:pt x="83184" y="195642"/>
                  </a:lnTo>
                  <a:lnTo>
                    <a:pt x="90775" y="141243"/>
                  </a:lnTo>
                  <a:lnTo>
                    <a:pt x="91813" y="112567"/>
                  </a:lnTo>
                  <a:lnTo>
                    <a:pt x="93261" y="107728"/>
                  </a:lnTo>
                  <a:lnTo>
                    <a:pt x="95394" y="109181"/>
                  </a:lnTo>
                  <a:lnTo>
                    <a:pt x="122962" y="169096"/>
                  </a:lnTo>
                  <a:lnTo>
                    <a:pt x="142441" y="194489"/>
                  </a:lnTo>
                  <a:lnTo>
                    <a:pt x="187401" y="22088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7759503" y="452725"/>
              <a:ext cx="52643" cy="494840"/>
            </a:xfrm>
            <a:custGeom>
              <a:avLst/>
              <a:gdLst/>
              <a:ahLst/>
              <a:cxnLst/>
              <a:rect l="0" t="0" r="0" b="0"/>
              <a:pathLst>
                <a:path w="52643" h="494840">
                  <a:moveTo>
                    <a:pt x="0" y="0"/>
                  </a:moveTo>
                  <a:lnTo>
                    <a:pt x="0" y="52050"/>
                  </a:lnTo>
                  <a:lnTo>
                    <a:pt x="3119" y="111349"/>
                  </a:lnTo>
                  <a:lnTo>
                    <a:pt x="8332" y="171422"/>
                  </a:lnTo>
                  <a:lnTo>
                    <a:pt x="10094" y="233643"/>
                  </a:lnTo>
                  <a:lnTo>
                    <a:pt x="18804" y="296796"/>
                  </a:lnTo>
                  <a:lnTo>
                    <a:pt x="29165" y="359185"/>
                  </a:lnTo>
                  <a:lnTo>
                    <a:pt x="39210" y="419647"/>
                  </a:lnTo>
                  <a:lnTo>
                    <a:pt x="48967" y="479218"/>
                  </a:lnTo>
                  <a:lnTo>
                    <a:pt x="52642" y="49483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7643689" y="631709"/>
              <a:ext cx="231628" cy="52644"/>
            </a:xfrm>
            <a:custGeom>
              <a:avLst/>
              <a:gdLst/>
              <a:ahLst/>
              <a:cxnLst/>
              <a:rect l="0" t="0" r="0" b="0"/>
              <a:pathLst>
                <a:path w="231628" h="52644">
                  <a:moveTo>
                    <a:pt x="231627" y="0"/>
                  </a:moveTo>
                  <a:lnTo>
                    <a:pt x="188935" y="3120"/>
                  </a:lnTo>
                  <a:lnTo>
                    <a:pt x="129559" y="17959"/>
                  </a:lnTo>
                  <a:lnTo>
                    <a:pt x="68534" y="35149"/>
                  </a:lnTo>
                  <a:lnTo>
                    <a:pt x="17474" y="49530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8088488" y="744450"/>
              <a:ext cx="229026" cy="255846"/>
            </a:xfrm>
            <a:custGeom>
              <a:avLst/>
              <a:gdLst/>
              <a:ahLst/>
              <a:cxnLst/>
              <a:rect l="0" t="0" r="0" b="0"/>
              <a:pathLst>
                <a:path w="229026" h="255846">
                  <a:moveTo>
                    <a:pt x="134269" y="118886"/>
                  </a:moveTo>
                  <a:lnTo>
                    <a:pt x="145447" y="107708"/>
                  </a:lnTo>
                  <a:lnTo>
                    <a:pt x="147569" y="99736"/>
                  </a:lnTo>
                  <a:lnTo>
                    <a:pt x="144968" y="67329"/>
                  </a:lnTo>
                  <a:lnTo>
                    <a:pt x="135619" y="36150"/>
                  </a:lnTo>
                  <a:lnTo>
                    <a:pt x="124730" y="19333"/>
                  </a:lnTo>
                  <a:lnTo>
                    <a:pt x="108972" y="7180"/>
                  </a:lnTo>
                  <a:lnTo>
                    <a:pt x="99857" y="2302"/>
                  </a:lnTo>
                  <a:lnTo>
                    <a:pt x="80369" y="0"/>
                  </a:lnTo>
                  <a:lnTo>
                    <a:pt x="70260" y="1025"/>
                  </a:lnTo>
                  <a:lnTo>
                    <a:pt x="52787" y="11521"/>
                  </a:lnTo>
                  <a:lnTo>
                    <a:pt x="38393" y="27885"/>
                  </a:lnTo>
                  <a:lnTo>
                    <a:pt x="11954" y="87630"/>
                  </a:lnTo>
                  <a:lnTo>
                    <a:pt x="2231" y="121324"/>
                  </a:lnTo>
                  <a:lnTo>
                    <a:pt x="0" y="164972"/>
                  </a:lnTo>
                  <a:lnTo>
                    <a:pt x="7398" y="201172"/>
                  </a:lnTo>
                  <a:lnTo>
                    <a:pt x="17830" y="223308"/>
                  </a:lnTo>
                  <a:lnTo>
                    <a:pt x="42446" y="249912"/>
                  </a:lnTo>
                  <a:lnTo>
                    <a:pt x="51997" y="254200"/>
                  </a:lnTo>
                  <a:lnTo>
                    <a:pt x="71967" y="255845"/>
                  </a:lnTo>
                  <a:lnTo>
                    <a:pt x="89422" y="249557"/>
                  </a:lnTo>
                  <a:lnTo>
                    <a:pt x="104978" y="237793"/>
                  </a:lnTo>
                  <a:lnTo>
                    <a:pt x="119690" y="220867"/>
                  </a:lnTo>
                  <a:lnTo>
                    <a:pt x="127789" y="198526"/>
                  </a:lnTo>
                  <a:lnTo>
                    <a:pt x="134585" y="140509"/>
                  </a:lnTo>
                  <a:lnTo>
                    <a:pt x="136819" y="140320"/>
                  </a:lnTo>
                  <a:lnTo>
                    <a:pt x="181572" y="201611"/>
                  </a:lnTo>
                  <a:lnTo>
                    <a:pt x="207166" y="216967"/>
                  </a:lnTo>
                  <a:lnTo>
                    <a:pt x="229025" y="2241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8292122" y="754368"/>
              <a:ext cx="99091" cy="215361"/>
            </a:xfrm>
            <a:custGeom>
              <a:avLst/>
              <a:gdLst/>
              <a:ahLst/>
              <a:cxnLst/>
              <a:rect l="0" t="0" r="0" b="0"/>
              <a:pathLst>
                <a:path w="99091" h="215361">
                  <a:moveTo>
                    <a:pt x="4334" y="56326"/>
                  </a:moveTo>
                  <a:lnTo>
                    <a:pt x="22292" y="111371"/>
                  </a:lnTo>
                  <a:lnTo>
                    <a:pt x="36000" y="162779"/>
                  </a:lnTo>
                  <a:lnTo>
                    <a:pt x="49592" y="200951"/>
                  </a:lnTo>
                  <a:lnTo>
                    <a:pt x="55563" y="212404"/>
                  </a:lnTo>
                  <a:lnTo>
                    <a:pt x="58373" y="215360"/>
                  </a:lnTo>
                  <a:lnTo>
                    <a:pt x="59077" y="212652"/>
                  </a:lnTo>
                  <a:lnTo>
                    <a:pt x="55570" y="197164"/>
                  </a:lnTo>
                  <a:lnTo>
                    <a:pt x="27791" y="135718"/>
                  </a:lnTo>
                  <a:lnTo>
                    <a:pt x="9010" y="80630"/>
                  </a:lnTo>
                  <a:lnTo>
                    <a:pt x="0" y="39871"/>
                  </a:lnTo>
                  <a:lnTo>
                    <a:pt x="1628" y="16257"/>
                  </a:lnTo>
                  <a:lnTo>
                    <a:pt x="8379" y="8556"/>
                  </a:lnTo>
                  <a:lnTo>
                    <a:pt x="31478" y="0"/>
                  </a:lnTo>
                  <a:lnTo>
                    <a:pt x="81738" y="2390"/>
                  </a:lnTo>
                  <a:lnTo>
                    <a:pt x="99090" y="36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8393923" y="755972"/>
              <a:ext cx="168569" cy="218725"/>
            </a:xfrm>
            <a:custGeom>
              <a:avLst/>
              <a:gdLst/>
              <a:ahLst/>
              <a:cxnLst/>
              <a:rect l="0" t="0" r="0" b="0"/>
              <a:pathLst>
                <a:path w="168569" h="218725">
                  <a:moveTo>
                    <a:pt x="28875" y="75779"/>
                  </a:moveTo>
                  <a:lnTo>
                    <a:pt x="40053" y="86957"/>
                  </a:lnTo>
                  <a:lnTo>
                    <a:pt x="61139" y="92445"/>
                  </a:lnTo>
                  <a:lnTo>
                    <a:pt x="102776" y="92415"/>
                  </a:lnTo>
                  <a:lnTo>
                    <a:pt x="128400" y="86682"/>
                  </a:lnTo>
                  <a:lnTo>
                    <a:pt x="147588" y="76335"/>
                  </a:lnTo>
                  <a:lnTo>
                    <a:pt x="160795" y="60818"/>
                  </a:lnTo>
                  <a:lnTo>
                    <a:pt x="165955" y="51767"/>
                  </a:lnTo>
                  <a:lnTo>
                    <a:pt x="168568" y="32352"/>
                  </a:lnTo>
                  <a:lnTo>
                    <a:pt x="167627" y="22261"/>
                  </a:lnTo>
                  <a:lnTo>
                    <a:pt x="163491" y="14364"/>
                  </a:lnTo>
                  <a:lnTo>
                    <a:pt x="149536" y="2470"/>
                  </a:lnTo>
                  <a:lnTo>
                    <a:pt x="140901" y="0"/>
                  </a:lnTo>
                  <a:lnTo>
                    <a:pt x="121947" y="375"/>
                  </a:lnTo>
                  <a:lnTo>
                    <a:pt x="91547" y="12753"/>
                  </a:lnTo>
                  <a:lnTo>
                    <a:pt x="29129" y="65393"/>
                  </a:lnTo>
                  <a:lnTo>
                    <a:pt x="22026" y="72364"/>
                  </a:lnTo>
                  <a:lnTo>
                    <a:pt x="6438" y="104533"/>
                  </a:lnTo>
                  <a:lnTo>
                    <a:pt x="0" y="143700"/>
                  </a:lnTo>
                  <a:lnTo>
                    <a:pt x="4733" y="167967"/>
                  </a:lnTo>
                  <a:lnTo>
                    <a:pt x="20551" y="198240"/>
                  </a:lnTo>
                  <a:lnTo>
                    <a:pt x="26835" y="206553"/>
                  </a:lnTo>
                  <a:lnTo>
                    <a:pt x="49415" y="215789"/>
                  </a:lnTo>
                  <a:lnTo>
                    <a:pt x="76609" y="218724"/>
                  </a:lnTo>
                  <a:lnTo>
                    <a:pt x="123631" y="21264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8857384" y="697431"/>
              <a:ext cx="176512" cy="292791"/>
            </a:xfrm>
            <a:custGeom>
              <a:avLst/>
              <a:gdLst/>
              <a:ahLst/>
              <a:cxnLst/>
              <a:rect l="0" t="0" r="0" b="0"/>
              <a:pathLst>
                <a:path w="176512" h="292791">
                  <a:moveTo>
                    <a:pt x="28668" y="113263"/>
                  </a:moveTo>
                  <a:lnTo>
                    <a:pt x="66146" y="121596"/>
                  </a:lnTo>
                  <a:lnTo>
                    <a:pt x="104113" y="120021"/>
                  </a:lnTo>
                  <a:lnTo>
                    <a:pt x="128879" y="113927"/>
                  </a:lnTo>
                  <a:lnTo>
                    <a:pt x="147685" y="103419"/>
                  </a:lnTo>
                  <a:lnTo>
                    <a:pt x="171427" y="78761"/>
                  </a:lnTo>
                  <a:lnTo>
                    <a:pt x="175313" y="68035"/>
                  </a:lnTo>
                  <a:lnTo>
                    <a:pt x="176511" y="43638"/>
                  </a:lnTo>
                  <a:lnTo>
                    <a:pt x="172853" y="34091"/>
                  </a:lnTo>
                  <a:lnTo>
                    <a:pt x="159430" y="20364"/>
                  </a:lnTo>
                  <a:lnTo>
                    <a:pt x="132143" y="6059"/>
                  </a:lnTo>
                  <a:lnTo>
                    <a:pt x="96242" y="0"/>
                  </a:lnTo>
                  <a:lnTo>
                    <a:pt x="72739" y="4822"/>
                  </a:lnTo>
                  <a:lnTo>
                    <a:pt x="51764" y="15934"/>
                  </a:lnTo>
                  <a:lnTo>
                    <a:pt x="34643" y="32571"/>
                  </a:lnTo>
                  <a:lnTo>
                    <a:pt x="11851" y="72846"/>
                  </a:lnTo>
                  <a:lnTo>
                    <a:pt x="0" y="130452"/>
                  </a:lnTo>
                  <a:lnTo>
                    <a:pt x="778" y="186892"/>
                  </a:lnTo>
                  <a:lnTo>
                    <a:pt x="11850" y="237511"/>
                  </a:lnTo>
                  <a:lnTo>
                    <a:pt x="27455" y="264981"/>
                  </a:lnTo>
                  <a:lnTo>
                    <a:pt x="52485" y="287938"/>
                  </a:lnTo>
                  <a:lnTo>
                    <a:pt x="62094" y="291714"/>
                  </a:lnTo>
                  <a:lnTo>
                    <a:pt x="82128" y="292790"/>
                  </a:lnTo>
                  <a:lnTo>
                    <a:pt x="96491" y="289369"/>
                  </a:lnTo>
                  <a:lnTo>
                    <a:pt x="112896" y="28171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9046679" y="738356"/>
              <a:ext cx="197343" cy="237469"/>
            </a:xfrm>
            <a:custGeom>
              <a:avLst/>
              <a:gdLst/>
              <a:ahLst/>
              <a:cxnLst/>
              <a:rect l="0" t="0" r="0" b="0"/>
              <a:pathLst>
                <a:path w="197343" h="237469">
                  <a:moveTo>
                    <a:pt x="81528" y="167094"/>
                  </a:moveTo>
                  <a:lnTo>
                    <a:pt x="98296" y="150327"/>
                  </a:lnTo>
                  <a:lnTo>
                    <a:pt x="106528" y="126497"/>
                  </a:lnTo>
                  <a:lnTo>
                    <a:pt x="109017" y="98748"/>
                  </a:lnTo>
                  <a:lnTo>
                    <a:pt x="98074" y="41457"/>
                  </a:lnTo>
                  <a:lnTo>
                    <a:pt x="82662" y="9376"/>
                  </a:lnTo>
                  <a:lnTo>
                    <a:pt x="75264" y="3457"/>
                  </a:lnTo>
                  <a:lnTo>
                    <a:pt x="66824" y="681"/>
                  </a:lnTo>
                  <a:lnTo>
                    <a:pt x="57687" y="0"/>
                  </a:lnTo>
                  <a:lnTo>
                    <a:pt x="41296" y="5483"/>
                  </a:lnTo>
                  <a:lnTo>
                    <a:pt x="33650" y="10220"/>
                  </a:lnTo>
                  <a:lnTo>
                    <a:pt x="22034" y="24843"/>
                  </a:lnTo>
                  <a:lnTo>
                    <a:pt x="5046" y="68415"/>
                  </a:lnTo>
                  <a:lnTo>
                    <a:pt x="0" y="130488"/>
                  </a:lnTo>
                  <a:lnTo>
                    <a:pt x="7328" y="179385"/>
                  </a:lnTo>
                  <a:lnTo>
                    <a:pt x="23798" y="215970"/>
                  </a:lnTo>
                  <a:lnTo>
                    <a:pt x="36763" y="234050"/>
                  </a:lnTo>
                  <a:lnTo>
                    <a:pt x="43496" y="237468"/>
                  </a:lnTo>
                  <a:lnTo>
                    <a:pt x="50325" y="237407"/>
                  </a:lnTo>
                  <a:lnTo>
                    <a:pt x="57217" y="235026"/>
                  </a:lnTo>
                  <a:lnTo>
                    <a:pt x="67993" y="223023"/>
                  </a:lnTo>
                  <a:lnTo>
                    <a:pt x="84444" y="186721"/>
                  </a:lnTo>
                  <a:lnTo>
                    <a:pt x="91722" y="138303"/>
                  </a:lnTo>
                  <a:lnTo>
                    <a:pt x="94173" y="137371"/>
                  </a:lnTo>
                  <a:lnTo>
                    <a:pt x="101186" y="146865"/>
                  </a:lnTo>
                  <a:lnTo>
                    <a:pt x="138174" y="200721"/>
                  </a:lnTo>
                  <a:lnTo>
                    <a:pt x="151937" y="215575"/>
                  </a:lnTo>
                  <a:lnTo>
                    <a:pt x="168973" y="223736"/>
                  </a:lnTo>
                  <a:lnTo>
                    <a:pt x="197342" y="23026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9253773" y="741934"/>
              <a:ext cx="159298" cy="229043"/>
            </a:xfrm>
            <a:custGeom>
              <a:avLst/>
              <a:gdLst/>
              <a:ahLst/>
              <a:cxnLst/>
              <a:rect l="0" t="0" r="0" b="0"/>
              <a:pathLst>
                <a:path w="159298" h="229043">
                  <a:moveTo>
                    <a:pt x="106061" y="5589"/>
                  </a:moveTo>
                  <a:lnTo>
                    <a:pt x="89293" y="0"/>
                  </a:lnTo>
                  <a:lnTo>
                    <a:pt x="68583" y="3495"/>
                  </a:lnTo>
                  <a:lnTo>
                    <a:pt x="36855" y="18616"/>
                  </a:lnTo>
                  <a:lnTo>
                    <a:pt x="20320" y="33606"/>
                  </a:lnTo>
                  <a:lnTo>
                    <a:pt x="5173" y="55865"/>
                  </a:lnTo>
                  <a:lnTo>
                    <a:pt x="0" y="78237"/>
                  </a:lnTo>
                  <a:lnTo>
                    <a:pt x="259" y="89116"/>
                  </a:lnTo>
                  <a:lnTo>
                    <a:pt x="6785" y="107443"/>
                  </a:lnTo>
                  <a:lnTo>
                    <a:pt x="11801" y="115605"/>
                  </a:lnTo>
                  <a:lnTo>
                    <a:pt x="19825" y="121047"/>
                  </a:lnTo>
                  <a:lnTo>
                    <a:pt x="73980" y="136087"/>
                  </a:lnTo>
                  <a:lnTo>
                    <a:pt x="115322" y="150776"/>
                  </a:lnTo>
                  <a:lnTo>
                    <a:pt x="154565" y="181697"/>
                  </a:lnTo>
                  <a:lnTo>
                    <a:pt x="158284" y="189675"/>
                  </a:lnTo>
                  <a:lnTo>
                    <a:pt x="159297" y="207898"/>
                  </a:lnTo>
                  <a:lnTo>
                    <a:pt x="155590" y="215331"/>
                  </a:lnTo>
                  <a:lnTo>
                    <a:pt x="142112" y="226709"/>
                  </a:lnTo>
                  <a:lnTo>
                    <a:pt x="133605" y="229042"/>
                  </a:lnTo>
                  <a:lnTo>
                    <a:pt x="103694" y="226735"/>
                  </a:lnTo>
                  <a:lnTo>
                    <a:pt x="44196" y="212193"/>
                  </a:lnTo>
                  <a:lnTo>
                    <a:pt x="776" y="19510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9433534" y="800165"/>
              <a:ext cx="73700" cy="136872"/>
            </a:xfrm>
            <a:custGeom>
              <a:avLst/>
              <a:gdLst/>
              <a:ahLst/>
              <a:cxnLst/>
              <a:rect l="0" t="0" r="0" b="0"/>
              <a:pathLst>
                <a:path w="73700" h="136872">
                  <a:moveTo>
                    <a:pt x="0" y="0"/>
                  </a:moveTo>
                  <a:lnTo>
                    <a:pt x="2339" y="39688"/>
                  </a:lnTo>
                  <a:lnTo>
                    <a:pt x="29308" y="94437"/>
                  </a:lnTo>
                  <a:lnTo>
                    <a:pt x="55225" y="126063"/>
                  </a:lnTo>
                  <a:lnTo>
                    <a:pt x="73699" y="1368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9328249" y="768580"/>
              <a:ext cx="242156" cy="579068"/>
            </a:xfrm>
            <a:custGeom>
              <a:avLst/>
              <a:gdLst/>
              <a:ahLst/>
              <a:cxnLst/>
              <a:rect l="0" t="0" r="0" b="0"/>
              <a:pathLst>
                <a:path w="242156" h="579068">
                  <a:moveTo>
                    <a:pt x="242155" y="0"/>
                  </a:moveTo>
                  <a:lnTo>
                    <a:pt x="214644" y="63428"/>
                  </a:lnTo>
                  <a:lnTo>
                    <a:pt x="185836" y="126364"/>
                  </a:lnTo>
                  <a:lnTo>
                    <a:pt x="165387" y="178987"/>
                  </a:lnTo>
                  <a:lnTo>
                    <a:pt x="136524" y="236740"/>
                  </a:lnTo>
                  <a:lnTo>
                    <a:pt x="114011" y="291302"/>
                  </a:lnTo>
                  <a:lnTo>
                    <a:pt x="92971" y="341810"/>
                  </a:lnTo>
                  <a:lnTo>
                    <a:pt x="70313" y="395678"/>
                  </a:lnTo>
                  <a:lnTo>
                    <a:pt x="44022" y="457734"/>
                  </a:lnTo>
                  <a:lnTo>
                    <a:pt x="25636" y="511513"/>
                  </a:lnTo>
                  <a:lnTo>
                    <a:pt x="10739" y="554025"/>
                  </a:lnTo>
                  <a:lnTo>
                    <a:pt x="0" y="57906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2" name="Group 61"/>
          <p:cNvGrpSpPr/>
          <p:nvPr/>
        </p:nvGrpSpPr>
        <p:grpSpPr>
          <a:xfrm>
            <a:off x="1126549" y="1358176"/>
            <a:ext cx="2897509" cy="715939"/>
            <a:chOff x="1126549" y="1358176"/>
            <a:chExt cx="2897509" cy="715939"/>
          </a:xfrm>
        </p:grpSpPr>
        <p:sp>
          <p:nvSpPr>
            <p:cNvPr id="46" name="Freeform 45"/>
            <p:cNvSpPr/>
            <p:nvPr/>
          </p:nvSpPr>
          <p:spPr>
            <a:xfrm>
              <a:off x="1273948" y="1379233"/>
              <a:ext cx="18807" cy="515897"/>
            </a:xfrm>
            <a:custGeom>
              <a:avLst/>
              <a:gdLst/>
              <a:ahLst/>
              <a:cxnLst/>
              <a:rect l="0" t="0" r="0" b="0"/>
              <a:pathLst>
                <a:path w="18807" h="515897">
                  <a:moveTo>
                    <a:pt x="10528" y="0"/>
                  </a:moveTo>
                  <a:lnTo>
                    <a:pt x="2195" y="57264"/>
                  </a:lnTo>
                  <a:lnTo>
                    <a:pt x="433" y="118156"/>
                  </a:lnTo>
                  <a:lnTo>
                    <a:pt x="8390" y="181026"/>
                  </a:lnTo>
                  <a:lnTo>
                    <a:pt x="10106" y="235539"/>
                  </a:lnTo>
                  <a:lnTo>
                    <a:pt x="15992" y="294137"/>
                  </a:lnTo>
                  <a:lnTo>
                    <a:pt x="18806" y="336618"/>
                  </a:lnTo>
                  <a:lnTo>
                    <a:pt x="17270" y="396876"/>
                  </a:lnTo>
                  <a:lnTo>
                    <a:pt x="9406" y="448656"/>
                  </a:lnTo>
                  <a:lnTo>
                    <a:pt x="2787" y="487394"/>
                  </a:lnTo>
                  <a:lnTo>
                    <a:pt x="0" y="51589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1126549" y="1516103"/>
              <a:ext cx="294799" cy="105286"/>
            </a:xfrm>
            <a:custGeom>
              <a:avLst/>
              <a:gdLst/>
              <a:ahLst/>
              <a:cxnLst/>
              <a:rect l="0" t="0" r="0" b="0"/>
              <a:pathLst>
                <a:path w="294799" h="105286">
                  <a:moveTo>
                    <a:pt x="294798" y="0"/>
                  </a:moveTo>
                  <a:lnTo>
                    <a:pt x="283619" y="11179"/>
                  </a:lnTo>
                  <a:lnTo>
                    <a:pt x="220897" y="39542"/>
                  </a:lnTo>
                  <a:lnTo>
                    <a:pt x="170496" y="55644"/>
                  </a:lnTo>
                  <a:lnTo>
                    <a:pt x="111104" y="70090"/>
                  </a:lnTo>
                  <a:lnTo>
                    <a:pt x="56218" y="84208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1361067" y="1722760"/>
              <a:ext cx="179268" cy="164236"/>
            </a:xfrm>
            <a:custGeom>
              <a:avLst/>
              <a:gdLst/>
              <a:ahLst/>
              <a:cxnLst/>
              <a:rect l="0" t="0" r="0" b="0"/>
              <a:pathLst>
                <a:path w="179268" h="164236">
                  <a:moveTo>
                    <a:pt x="123451" y="24970"/>
                  </a:moveTo>
                  <a:lnTo>
                    <a:pt x="112272" y="13792"/>
                  </a:lnTo>
                  <a:lnTo>
                    <a:pt x="82964" y="1251"/>
                  </a:lnTo>
                  <a:lnTo>
                    <a:pt x="61003" y="0"/>
                  </a:lnTo>
                  <a:lnTo>
                    <a:pt x="40714" y="4514"/>
                  </a:lnTo>
                  <a:lnTo>
                    <a:pt x="23898" y="14319"/>
                  </a:lnTo>
                  <a:lnTo>
                    <a:pt x="11745" y="29595"/>
                  </a:lnTo>
                  <a:lnTo>
                    <a:pt x="3614" y="49252"/>
                  </a:lnTo>
                  <a:lnTo>
                    <a:pt x="0" y="73587"/>
                  </a:lnTo>
                  <a:lnTo>
                    <a:pt x="4633" y="96880"/>
                  </a:lnTo>
                  <a:lnTo>
                    <a:pt x="15661" y="118931"/>
                  </a:lnTo>
                  <a:lnTo>
                    <a:pt x="41600" y="148737"/>
                  </a:lnTo>
                  <a:lnTo>
                    <a:pt x="61336" y="161086"/>
                  </a:lnTo>
                  <a:lnTo>
                    <a:pt x="88045" y="164235"/>
                  </a:lnTo>
                  <a:lnTo>
                    <a:pt x="115904" y="160565"/>
                  </a:lnTo>
                  <a:lnTo>
                    <a:pt x="136084" y="151135"/>
                  </a:lnTo>
                  <a:lnTo>
                    <a:pt x="160599" y="127083"/>
                  </a:lnTo>
                  <a:lnTo>
                    <a:pt x="177092" y="97730"/>
                  </a:lnTo>
                  <a:lnTo>
                    <a:pt x="179267" y="74075"/>
                  </a:lnTo>
                  <a:lnTo>
                    <a:pt x="175164" y="49134"/>
                  </a:lnTo>
                  <a:lnTo>
                    <a:pt x="165542" y="26351"/>
                  </a:lnTo>
                  <a:lnTo>
                    <a:pt x="150347" y="10766"/>
                  </a:lnTo>
                  <a:lnTo>
                    <a:pt x="134235" y="2279"/>
                  </a:lnTo>
                  <a:lnTo>
                    <a:pt x="128300" y="1654"/>
                  </a:lnTo>
                  <a:lnTo>
                    <a:pt x="112922" y="39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1803354" y="1659179"/>
              <a:ext cx="186533" cy="216437"/>
            </a:xfrm>
            <a:custGeom>
              <a:avLst/>
              <a:gdLst/>
              <a:ahLst/>
              <a:cxnLst/>
              <a:rect l="0" t="0" r="0" b="0"/>
              <a:pathLst>
                <a:path w="186533" h="216437">
                  <a:moveTo>
                    <a:pt x="144418" y="99080"/>
                  </a:moveTo>
                  <a:lnTo>
                    <a:pt x="141298" y="56388"/>
                  </a:lnTo>
                  <a:lnTo>
                    <a:pt x="129845" y="25209"/>
                  </a:lnTo>
                  <a:lnTo>
                    <a:pt x="124174" y="14737"/>
                  </a:lnTo>
                  <a:lnTo>
                    <a:pt x="115714" y="7756"/>
                  </a:lnTo>
                  <a:lnTo>
                    <a:pt x="93836" y="0"/>
                  </a:lnTo>
                  <a:lnTo>
                    <a:pt x="83790" y="271"/>
                  </a:lnTo>
                  <a:lnTo>
                    <a:pt x="66390" y="6812"/>
                  </a:lnTo>
                  <a:lnTo>
                    <a:pt x="43439" y="29237"/>
                  </a:lnTo>
                  <a:lnTo>
                    <a:pt x="10772" y="78531"/>
                  </a:lnTo>
                  <a:lnTo>
                    <a:pt x="3131" y="101645"/>
                  </a:lnTo>
                  <a:lnTo>
                    <a:pt x="0" y="145203"/>
                  </a:lnTo>
                  <a:lnTo>
                    <a:pt x="3413" y="169882"/>
                  </a:lnTo>
                  <a:lnTo>
                    <a:pt x="11949" y="189429"/>
                  </a:lnTo>
                  <a:lnTo>
                    <a:pt x="17500" y="197917"/>
                  </a:lnTo>
                  <a:lnTo>
                    <a:pt x="33028" y="210468"/>
                  </a:lnTo>
                  <a:lnTo>
                    <a:pt x="42082" y="215452"/>
                  </a:lnTo>
                  <a:lnTo>
                    <a:pt x="50457" y="216436"/>
                  </a:lnTo>
                  <a:lnTo>
                    <a:pt x="66003" y="211289"/>
                  </a:lnTo>
                  <a:lnTo>
                    <a:pt x="87908" y="189649"/>
                  </a:lnTo>
                  <a:lnTo>
                    <a:pt x="115694" y="130298"/>
                  </a:lnTo>
                  <a:lnTo>
                    <a:pt x="116834" y="109445"/>
                  </a:lnTo>
                  <a:lnTo>
                    <a:pt x="115500" y="98971"/>
                  </a:lnTo>
                  <a:lnTo>
                    <a:pt x="115780" y="96667"/>
                  </a:lnTo>
                  <a:lnTo>
                    <a:pt x="137387" y="152711"/>
                  </a:lnTo>
                  <a:lnTo>
                    <a:pt x="143240" y="162910"/>
                  </a:lnTo>
                  <a:lnTo>
                    <a:pt x="159102" y="177362"/>
                  </a:lnTo>
                  <a:lnTo>
                    <a:pt x="186532" y="19383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013411" y="1461900"/>
              <a:ext cx="144587" cy="437399"/>
            </a:xfrm>
            <a:custGeom>
              <a:avLst/>
              <a:gdLst/>
              <a:ahLst/>
              <a:cxnLst/>
              <a:rect l="0" t="0" r="0" b="0"/>
              <a:pathLst>
                <a:path w="144587" h="437399">
                  <a:moveTo>
                    <a:pt x="123874" y="306887"/>
                  </a:moveTo>
                  <a:lnTo>
                    <a:pt x="123874" y="284530"/>
                  </a:lnTo>
                  <a:lnTo>
                    <a:pt x="120364" y="276775"/>
                  </a:lnTo>
                  <a:lnTo>
                    <a:pt x="107106" y="265038"/>
                  </a:lnTo>
                  <a:lnTo>
                    <a:pt x="86396" y="259042"/>
                  </a:lnTo>
                  <a:lnTo>
                    <a:pt x="74322" y="257442"/>
                  </a:lnTo>
                  <a:lnTo>
                    <a:pt x="51548" y="261905"/>
                  </a:lnTo>
                  <a:lnTo>
                    <a:pt x="40561" y="266371"/>
                  </a:lnTo>
                  <a:lnTo>
                    <a:pt x="25235" y="280691"/>
                  </a:lnTo>
                  <a:lnTo>
                    <a:pt x="5864" y="318480"/>
                  </a:lnTo>
                  <a:lnTo>
                    <a:pt x="0" y="354906"/>
                  </a:lnTo>
                  <a:lnTo>
                    <a:pt x="4868" y="378532"/>
                  </a:lnTo>
                  <a:lnTo>
                    <a:pt x="27057" y="422295"/>
                  </a:lnTo>
                  <a:lnTo>
                    <a:pt x="35932" y="429449"/>
                  </a:lnTo>
                  <a:lnTo>
                    <a:pt x="58272" y="437398"/>
                  </a:lnTo>
                  <a:lnTo>
                    <a:pt x="80679" y="434692"/>
                  </a:lnTo>
                  <a:lnTo>
                    <a:pt x="91568" y="430695"/>
                  </a:lnTo>
                  <a:lnTo>
                    <a:pt x="99997" y="423351"/>
                  </a:lnTo>
                  <a:lnTo>
                    <a:pt x="131677" y="364786"/>
                  </a:lnTo>
                  <a:lnTo>
                    <a:pt x="141004" y="312734"/>
                  </a:lnTo>
                  <a:lnTo>
                    <a:pt x="143767" y="252857"/>
                  </a:lnTo>
                  <a:lnTo>
                    <a:pt x="144586" y="190663"/>
                  </a:lnTo>
                  <a:lnTo>
                    <a:pt x="136457" y="128471"/>
                  </a:lnTo>
                  <a:lnTo>
                    <a:pt x="126952" y="74649"/>
                  </a:lnTo>
                  <a:lnTo>
                    <a:pt x="110140" y="16474"/>
                  </a:lnTo>
                  <a:lnTo>
                    <a:pt x="104190" y="4484"/>
                  </a:lnTo>
                  <a:lnTo>
                    <a:pt x="99053" y="0"/>
                  </a:lnTo>
                  <a:lnTo>
                    <a:pt x="94458" y="520"/>
                  </a:lnTo>
                  <a:lnTo>
                    <a:pt x="90225" y="4377"/>
                  </a:lnTo>
                  <a:lnTo>
                    <a:pt x="78679" y="26572"/>
                  </a:lnTo>
                  <a:lnTo>
                    <a:pt x="73872" y="89559"/>
                  </a:lnTo>
                  <a:lnTo>
                    <a:pt x="78903" y="142018"/>
                  </a:lnTo>
                  <a:lnTo>
                    <a:pt x="82083" y="194606"/>
                  </a:lnTo>
                  <a:lnTo>
                    <a:pt x="88744" y="246063"/>
                  </a:lnTo>
                  <a:lnTo>
                    <a:pt x="94707" y="302845"/>
                  </a:lnTo>
                  <a:lnTo>
                    <a:pt x="113345" y="35953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201722" y="1402941"/>
              <a:ext cx="160861" cy="481777"/>
            </a:xfrm>
            <a:custGeom>
              <a:avLst/>
              <a:gdLst/>
              <a:ahLst/>
              <a:cxnLst/>
              <a:rect l="0" t="0" r="0" b="0"/>
              <a:pathLst>
                <a:path w="160861" h="481777">
                  <a:moveTo>
                    <a:pt x="93490" y="355318"/>
                  </a:moveTo>
                  <a:lnTo>
                    <a:pt x="108144" y="311355"/>
                  </a:lnTo>
                  <a:lnTo>
                    <a:pt x="105462" y="291325"/>
                  </a:lnTo>
                  <a:lnTo>
                    <a:pt x="101472" y="281070"/>
                  </a:lnTo>
                  <a:lnTo>
                    <a:pt x="87679" y="266557"/>
                  </a:lnTo>
                  <a:lnTo>
                    <a:pt x="79087" y="261049"/>
                  </a:lnTo>
                  <a:lnTo>
                    <a:pt x="69850" y="259716"/>
                  </a:lnTo>
                  <a:lnTo>
                    <a:pt x="50228" y="264475"/>
                  </a:lnTo>
                  <a:lnTo>
                    <a:pt x="25040" y="280308"/>
                  </a:lnTo>
                  <a:lnTo>
                    <a:pt x="13155" y="296244"/>
                  </a:lnTo>
                  <a:lnTo>
                    <a:pt x="5143" y="316194"/>
                  </a:lnTo>
                  <a:lnTo>
                    <a:pt x="0" y="367130"/>
                  </a:lnTo>
                  <a:lnTo>
                    <a:pt x="2228" y="405221"/>
                  </a:lnTo>
                  <a:lnTo>
                    <a:pt x="13417" y="438734"/>
                  </a:lnTo>
                  <a:lnTo>
                    <a:pt x="38159" y="475910"/>
                  </a:lnTo>
                  <a:lnTo>
                    <a:pt x="47244" y="480166"/>
                  </a:lnTo>
                  <a:lnTo>
                    <a:pt x="69817" y="481776"/>
                  </a:lnTo>
                  <a:lnTo>
                    <a:pt x="89208" y="475472"/>
                  </a:lnTo>
                  <a:lnTo>
                    <a:pt x="97654" y="470516"/>
                  </a:lnTo>
                  <a:lnTo>
                    <a:pt x="120720" y="441183"/>
                  </a:lnTo>
                  <a:lnTo>
                    <a:pt x="145097" y="378786"/>
                  </a:lnTo>
                  <a:lnTo>
                    <a:pt x="159966" y="317969"/>
                  </a:lnTo>
                  <a:lnTo>
                    <a:pt x="160860" y="275937"/>
                  </a:lnTo>
                  <a:lnTo>
                    <a:pt x="157905" y="215594"/>
                  </a:lnTo>
                  <a:lnTo>
                    <a:pt x="153910" y="161840"/>
                  </a:lnTo>
                  <a:lnTo>
                    <a:pt x="145317" y="110818"/>
                  </a:lnTo>
                  <a:lnTo>
                    <a:pt x="128478" y="51069"/>
                  </a:lnTo>
                  <a:lnTo>
                    <a:pt x="116855" y="19895"/>
                  </a:lnTo>
                  <a:lnTo>
                    <a:pt x="105434" y="3080"/>
                  </a:lnTo>
                  <a:lnTo>
                    <a:pt x="99113" y="0"/>
                  </a:lnTo>
                  <a:lnTo>
                    <a:pt x="92560" y="286"/>
                  </a:lnTo>
                  <a:lnTo>
                    <a:pt x="85851" y="2816"/>
                  </a:lnTo>
                  <a:lnTo>
                    <a:pt x="81378" y="10352"/>
                  </a:lnTo>
                  <a:lnTo>
                    <a:pt x="74200" y="64475"/>
                  </a:lnTo>
                  <a:lnTo>
                    <a:pt x="72956" y="117454"/>
                  </a:lnTo>
                  <a:lnTo>
                    <a:pt x="75708" y="168246"/>
                  </a:lnTo>
                  <a:lnTo>
                    <a:pt x="87118" y="228028"/>
                  </a:lnTo>
                  <a:lnTo>
                    <a:pt x="100637" y="280521"/>
                  </a:lnTo>
                  <a:lnTo>
                    <a:pt x="117692" y="331618"/>
                  </a:lnTo>
                  <a:lnTo>
                    <a:pt x="150698" y="382627"/>
                  </a:lnTo>
                  <a:lnTo>
                    <a:pt x="156661" y="39743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621596" y="1627445"/>
              <a:ext cx="391374" cy="216483"/>
            </a:xfrm>
            <a:custGeom>
              <a:avLst/>
              <a:gdLst/>
              <a:ahLst/>
              <a:cxnLst/>
              <a:rect l="0" t="0" r="0" b="0"/>
              <a:pathLst>
                <a:path w="391374" h="216483">
                  <a:moveTo>
                    <a:pt x="0" y="120285"/>
                  </a:moveTo>
                  <a:lnTo>
                    <a:pt x="9065" y="178902"/>
                  </a:lnTo>
                  <a:lnTo>
                    <a:pt x="15684" y="213692"/>
                  </a:lnTo>
                  <a:lnTo>
                    <a:pt x="17475" y="216482"/>
                  </a:lnTo>
                  <a:lnTo>
                    <a:pt x="18669" y="213662"/>
                  </a:lnTo>
                  <a:lnTo>
                    <a:pt x="18825" y="198051"/>
                  </a:lnTo>
                  <a:lnTo>
                    <a:pt x="11852" y="136520"/>
                  </a:lnTo>
                  <a:lnTo>
                    <a:pt x="19195" y="82591"/>
                  </a:lnTo>
                  <a:lnTo>
                    <a:pt x="29734" y="49065"/>
                  </a:lnTo>
                  <a:lnTo>
                    <a:pt x="40901" y="31700"/>
                  </a:lnTo>
                  <a:lnTo>
                    <a:pt x="47154" y="28473"/>
                  </a:lnTo>
                  <a:lnTo>
                    <a:pt x="53663" y="28661"/>
                  </a:lnTo>
                  <a:lnTo>
                    <a:pt x="60342" y="31127"/>
                  </a:lnTo>
                  <a:lnTo>
                    <a:pt x="80920" y="51364"/>
                  </a:lnTo>
                  <a:lnTo>
                    <a:pt x="113785" y="110176"/>
                  </a:lnTo>
                  <a:lnTo>
                    <a:pt x="119140" y="113546"/>
                  </a:lnTo>
                  <a:lnTo>
                    <a:pt x="123880" y="112283"/>
                  </a:lnTo>
                  <a:lnTo>
                    <a:pt x="128210" y="107931"/>
                  </a:lnTo>
                  <a:lnTo>
                    <a:pt x="133021" y="87498"/>
                  </a:lnTo>
                  <a:lnTo>
                    <a:pt x="137499" y="62429"/>
                  </a:lnTo>
                  <a:lnTo>
                    <a:pt x="153174" y="35162"/>
                  </a:lnTo>
                  <a:lnTo>
                    <a:pt x="165953" y="19672"/>
                  </a:lnTo>
                  <a:lnTo>
                    <a:pt x="172637" y="16945"/>
                  </a:lnTo>
                  <a:lnTo>
                    <a:pt x="179432" y="17466"/>
                  </a:lnTo>
                  <a:lnTo>
                    <a:pt x="186302" y="20154"/>
                  </a:lnTo>
                  <a:lnTo>
                    <a:pt x="197054" y="32499"/>
                  </a:lnTo>
                  <a:lnTo>
                    <a:pt x="229169" y="92431"/>
                  </a:lnTo>
                  <a:lnTo>
                    <a:pt x="245179" y="145589"/>
                  </a:lnTo>
                  <a:lnTo>
                    <a:pt x="256049" y="181595"/>
                  </a:lnTo>
                  <a:lnTo>
                    <a:pt x="259607" y="185725"/>
                  </a:lnTo>
                  <a:lnTo>
                    <a:pt x="263148" y="184968"/>
                  </a:lnTo>
                  <a:lnTo>
                    <a:pt x="270203" y="174770"/>
                  </a:lnTo>
                  <a:lnTo>
                    <a:pt x="283091" y="150467"/>
                  </a:lnTo>
                  <a:lnTo>
                    <a:pt x="339654" y="99351"/>
                  </a:lnTo>
                  <a:lnTo>
                    <a:pt x="373978" y="71176"/>
                  </a:lnTo>
                  <a:lnTo>
                    <a:pt x="390528" y="44513"/>
                  </a:lnTo>
                  <a:lnTo>
                    <a:pt x="391373" y="34675"/>
                  </a:lnTo>
                  <a:lnTo>
                    <a:pt x="386073" y="14386"/>
                  </a:lnTo>
                  <a:lnTo>
                    <a:pt x="377875" y="7572"/>
                  </a:lnTo>
                  <a:lnTo>
                    <a:pt x="353168" y="0"/>
                  </a:lnTo>
                  <a:lnTo>
                    <a:pt x="328928" y="2874"/>
                  </a:lnTo>
                  <a:lnTo>
                    <a:pt x="307627" y="11951"/>
                  </a:lnTo>
                  <a:lnTo>
                    <a:pt x="290361" y="23783"/>
                  </a:lnTo>
                  <a:lnTo>
                    <a:pt x="281127" y="46200"/>
                  </a:lnTo>
                  <a:lnTo>
                    <a:pt x="275200" y="102661"/>
                  </a:lnTo>
                  <a:lnTo>
                    <a:pt x="280628" y="124541"/>
                  </a:lnTo>
                  <a:lnTo>
                    <a:pt x="303177" y="157650"/>
                  </a:lnTo>
                  <a:lnTo>
                    <a:pt x="328866" y="173990"/>
                  </a:lnTo>
                  <a:lnTo>
                    <a:pt x="364293" y="180652"/>
                  </a:lnTo>
                  <a:lnTo>
                    <a:pt x="378327" y="179090"/>
                  </a:lnTo>
                  <a:lnTo>
                    <a:pt x="389554" y="1729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3074321" y="1648955"/>
              <a:ext cx="126343" cy="168017"/>
            </a:xfrm>
            <a:custGeom>
              <a:avLst/>
              <a:gdLst/>
              <a:ahLst/>
              <a:cxnLst/>
              <a:rect l="0" t="0" r="0" b="0"/>
              <a:pathLst>
                <a:path w="126343" h="168017">
                  <a:moveTo>
                    <a:pt x="0" y="56661"/>
                  </a:moveTo>
                  <a:lnTo>
                    <a:pt x="5589" y="118754"/>
                  </a:lnTo>
                  <a:lnTo>
                    <a:pt x="16788" y="168016"/>
                  </a:lnTo>
                  <a:lnTo>
                    <a:pt x="18211" y="167162"/>
                  </a:lnTo>
                  <a:lnTo>
                    <a:pt x="20807" y="103869"/>
                  </a:lnTo>
                  <a:lnTo>
                    <a:pt x="26596" y="49219"/>
                  </a:lnTo>
                  <a:lnTo>
                    <a:pt x="41285" y="15462"/>
                  </a:lnTo>
                  <a:lnTo>
                    <a:pt x="49750" y="8138"/>
                  </a:lnTo>
                  <a:lnTo>
                    <a:pt x="71634" y="0"/>
                  </a:lnTo>
                  <a:lnTo>
                    <a:pt x="81681" y="170"/>
                  </a:lnTo>
                  <a:lnTo>
                    <a:pt x="99084" y="6598"/>
                  </a:lnTo>
                  <a:lnTo>
                    <a:pt x="104660" y="13927"/>
                  </a:lnTo>
                  <a:lnTo>
                    <a:pt x="119934" y="72466"/>
                  </a:lnTo>
                  <a:lnTo>
                    <a:pt x="125498" y="131763"/>
                  </a:lnTo>
                  <a:lnTo>
                    <a:pt x="126342" y="15141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3243427" y="1358176"/>
              <a:ext cx="51993" cy="484312"/>
            </a:xfrm>
            <a:custGeom>
              <a:avLst/>
              <a:gdLst/>
              <a:ahLst/>
              <a:cxnLst/>
              <a:rect l="0" t="0" r="0" b="0"/>
              <a:pathLst>
                <a:path w="51993" h="484312">
                  <a:moveTo>
                    <a:pt x="9878" y="0"/>
                  </a:moveTo>
                  <a:lnTo>
                    <a:pt x="1545" y="37478"/>
                  </a:lnTo>
                  <a:lnTo>
                    <a:pt x="0" y="84804"/>
                  </a:lnTo>
                  <a:lnTo>
                    <a:pt x="2662" y="138211"/>
                  </a:lnTo>
                  <a:lnTo>
                    <a:pt x="8452" y="193287"/>
                  </a:lnTo>
                  <a:lnTo>
                    <a:pt x="18024" y="254914"/>
                  </a:lnTo>
                  <a:lnTo>
                    <a:pt x="28498" y="318271"/>
                  </a:lnTo>
                  <a:lnTo>
                    <a:pt x="37102" y="369993"/>
                  </a:lnTo>
                  <a:lnTo>
                    <a:pt x="43721" y="427458"/>
                  </a:lnTo>
                  <a:lnTo>
                    <a:pt x="51992" y="4843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3105906" y="1537160"/>
              <a:ext cx="273742" cy="63172"/>
            </a:xfrm>
            <a:custGeom>
              <a:avLst/>
              <a:gdLst/>
              <a:ahLst/>
              <a:cxnLst/>
              <a:rect l="0" t="0" r="0" b="0"/>
              <a:pathLst>
                <a:path w="273742" h="63172">
                  <a:moveTo>
                    <a:pt x="273741" y="0"/>
                  </a:moveTo>
                  <a:lnTo>
                    <a:pt x="218696" y="17959"/>
                  </a:lnTo>
                  <a:lnTo>
                    <a:pt x="167288" y="28547"/>
                  </a:lnTo>
                  <a:lnTo>
                    <a:pt x="112074" y="36575"/>
                  </a:lnTo>
                  <a:lnTo>
                    <a:pt x="56107" y="49426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3413607" y="1647621"/>
              <a:ext cx="208197" cy="193405"/>
            </a:xfrm>
            <a:custGeom>
              <a:avLst/>
              <a:gdLst/>
              <a:ahLst/>
              <a:cxnLst/>
              <a:rect l="0" t="0" r="0" b="0"/>
              <a:pathLst>
                <a:path w="208197" h="193405">
                  <a:moveTo>
                    <a:pt x="134496" y="100109"/>
                  </a:moveTo>
                  <a:lnTo>
                    <a:pt x="132156" y="66487"/>
                  </a:lnTo>
                  <a:lnTo>
                    <a:pt x="117685" y="30616"/>
                  </a:lnTo>
                  <a:lnTo>
                    <a:pt x="105188" y="12291"/>
                  </a:lnTo>
                  <a:lnTo>
                    <a:pt x="82476" y="2587"/>
                  </a:lnTo>
                  <a:lnTo>
                    <a:pt x="68230" y="0"/>
                  </a:lnTo>
                  <a:lnTo>
                    <a:pt x="56394" y="1784"/>
                  </a:lnTo>
                  <a:lnTo>
                    <a:pt x="37003" y="13125"/>
                  </a:lnTo>
                  <a:lnTo>
                    <a:pt x="23706" y="29864"/>
                  </a:lnTo>
                  <a:lnTo>
                    <a:pt x="5637" y="74795"/>
                  </a:lnTo>
                  <a:lnTo>
                    <a:pt x="0" y="114965"/>
                  </a:lnTo>
                  <a:lnTo>
                    <a:pt x="3918" y="150914"/>
                  </a:lnTo>
                  <a:lnTo>
                    <a:pt x="18078" y="183793"/>
                  </a:lnTo>
                  <a:lnTo>
                    <a:pt x="26468" y="189823"/>
                  </a:lnTo>
                  <a:lnTo>
                    <a:pt x="48269" y="193404"/>
                  </a:lnTo>
                  <a:lnTo>
                    <a:pt x="67317" y="187977"/>
                  </a:lnTo>
                  <a:lnTo>
                    <a:pt x="83582" y="176596"/>
                  </a:lnTo>
                  <a:lnTo>
                    <a:pt x="104723" y="150458"/>
                  </a:lnTo>
                  <a:lnTo>
                    <a:pt x="114635" y="130675"/>
                  </a:lnTo>
                  <a:lnTo>
                    <a:pt x="116700" y="107065"/>
                  </a:lnTo>
                  <a:lnTo>
                    <a:pt x="116058" y="89163"/>
                  </a:lnTo>
                  <a:lnTo>
                    <a:pt x="117525" y="89302"/>
                  </a:lnTo>
                  <a:lnTo>
                    <a:pt x="156584" y="152368"/>
                  </a:lnTo>
                  <a:lnTo>
                    <a:pt x="163259" y="159515"/>
                  </a:lnTo>
                  <a:lnTo>
                    <a:pt x="180035" y="167456"/>
                  </a:lnTo>
                  <a:lnTo>
                    <a:pt x="208196" y="17380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3615737" y="1442404"/>
              <a:ext cx="58709" cy="400084"/>
            </a:xfrm>
            <a:custGeom>
              <a:avLst/>
              <a:gdLst/>
              <a:ahLst/>
              <a:cxnLst/>
              <a:rect l="0" t="0" r="0" b="0"/>
              <a:pathLst>
                <a:path w="58709" h="400084">
                  <a:moveTo>
                    <a:pt x="6066" y="0"/>
                  </a:moveTo>
                  <a:lnTo>
                    <a:pt x="0" y="34791"/>
                  </a:lnTo>
                  <a:lnTo>
                    <a:pt x="3749" y="81408"/>
                  </a:lnTo>
                  <a:lnTo>
                    <a:pt x="6549" y="139154"/>
                  </a:lnTo>
                  <a:lnTo>
                    <a:pt x="13098" y="198378"/>
                  </a:lnTo>
                  <a:lnTo>
                    <a:pt x="19023" y="258378"/>
                  </a:lnTo>
                  <a:lnTo>
                    <a:pt x="34461" y="316388"/>
                  </a:lnTo>
                  <a:lnTo>
                    <a:pt x="51731" y="377478"/>
                  </a:lnTo>
                  <a:lnTo>
                    <a:pt x="58708" y="4000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3748578" y="1452932"/>
              <a:ext cx="52210" cy="357970"/>
            </a:xfrm>
            <a:custGeom>
              <a:avLst/>
              <a:gdLst/>
              <a:ahLst/>
              <a:cxnLst/>
              <a:rect l="0" t="0" r="0" b="0"/>
              <a:pathLst>
                <a:path w="52210" h="357970">
                  <a:moveTo>
                    <a:pt x="10095" y="0"/>
                  </a:moveTo>
                  <a:lnTo>
                    <a:pt x="1030" y="58617"/>
                  </a:lnTo>
                  <a:lnTo>
                    <a:pt x="0" y="110175"/>
                  </a:lnTo>
                  <a:lnTo>
                    <a:pt x="8058" y="168772"/>
                  </a:lnTo>
                  <a:lnTo>
                    <a:pt x="17551" y="221972"/>
                  </a:lnTo>
                  <a:lnTo>
                    <a:pt x="31238" y="283056"/>
                  </a:lnTo>
                  <a:lnTo>
                    <a:pt x="47541" y="342385"/>
                  </a:lnTo>
                  <a:lnTo>
                    <a:pt x="52209" y="3579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3821844" y="1684559"/>
              <a:ext cx="84229" cy="84229"/>
            </a:xfrm>
            <a:custGeom>
              <a:avLst/>
              <a:gdLst/>
              <a:ahLst/>
              <a:cxnLst/>
              <a:rect l="0" t="0" r="0" b="0"/>
              <a:pathLst>
                <a:path w="84229" h="84229">
                  <a:moveTo>
                    <a:pt x="0" y="0"/>
                  </a:moveTo>
                  <a:lnTo>
                    <a:pt x="16768" y="5589"/>
                  </a:lnTo>
                  <a:lnTo>
                    <a:pt x="31239" y="17692"/>
                  </a:lnTo>
                  <a:lnTo>
                    <a:pt x="70550" y="68089"/>
                  </a:lnTo>
                  <a:lnTo>
                    <a:pt x="84228" y="842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3842901" y="1600331"/>
              <a:ext cx="84229" cy="473784"/>
            </a:xfrm>
            <a:custGeom>
              <a:avLst/>
              <a:gdLst/>
              <a:ahLst/>
              <a:cxnLst/>
              <a:rect l="0" t="0" r="0" b="0"/>
              <a:pathLst>
                <a:path w="84229" h="473784">
                  <a:moveTo>
                    <a:pt x="84228" y="0"/>
                  </a:moveTo>
                  <a:lnTo>
                    <a:pt x="81109" y="54145"/>
                  </a:lnTo>
                  <a:lnTo>
                    <a:pt x="66270" y="114625"/>
                  </a:lnTo>
                  <a:lnTo>
                    <a:pt x="52562" y="170171"/>
                  </a:lnTo>
                  <a:lnTo>
                    <a:pt x="42090" y="222777"/>
                  </a:lnTo>
                  <a:lnTo>
                    <a:pt x="28072" y="283171"/>
                  </a:lnTo>
                  <a:lnTo>
                    <a:pt x="15207" y="336955"/>
                  </a:lnTo>
                  <a:lnTo>
                    <a:pt x="8334" y="398358"/>
                  </a:lnTo>
                  <a:lnTo>
                    <a:pt x="2470" y="438567"/>
                  </a:lnTo>
                  <a:lnTo>
                    <a:pt x="0" y="4737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4011357" y="177931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1" name="Group 110"/>
          <p:cNvGrpSpPr/>
          <p:nvPr/>
        </p:nvGrpSpPr>
        <p:grpSpPr>
          <a:xfrm>
            <a:off x="1221305" y="2947979"/>
            <a:ext cx="7559463" cy="726467"/>
            <a:chOff x="1221305" y="2947979"/>
            <a:chExt cx="7559463" cy="726467"/>
          </a:xfrm>
        </p:grpSpPr>
        <p:sp>
          <p:nvSpPr>
            <p:cNvPr id="63" name="Freeform 62"/>
            <p:cNvSpPr/>
            <p:nvPr/>
          </p:nvSpPr>
          <p:spPr>
            <a:xfrm>
              <a:off x="1368704" y="3126963"/>
              <a:ext cx="21058" cy="347442"/>
            </a:xfrm>
            <a:custGeom>
              <a:avLst/>
              <a:gdLst/>
              <a:ahLst/>
              <a:cxnLst/>
              <a:rect l="0" t="0" r="0" b="0"/>
              <a:pathLst>
                <a:path w="21058" h="347442">
                  <a:moveTo>
                    <a:pt x="0" y="0"/>
                  </a:moveTo>
                  <a:lnTo>
                    <a:pt x="0" y="57265"/>
                  </a:lnTo>
                  <a:lnTo>
                    <a:pt x="0" y="109774"/>
                  </a:lnTo>
                  <a:lnTo>
                    <a:pt x="3120" y="166667"/>
                  </a:lnTo>
                  <a:lnTo>
                    <a:pt x="8334" y="220569"/>
                  </a:lnTo>
                  <a:lnTo>
                    <a:pt x="15684" y="280006"/>
                  </a:lnTo>
                  <a:lnTo>
                    <a:pt x="20350" y="335326"/>
                  </a:lnTo>
                  <a:lnTo>
                    <a:pt x="21057" y="3474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1221305" y="3095378"/>
              <a:ext cx="305328" cy="157928"/>
            </a:xfrm>
            <a:custGeom>
              <a:avLst/>
              <a:gdLst/>
              <a:ahLst/>
              <a:cxnLst/>
              <a:rect l="0" t="0" r="0" b="0"/>
              <a:pathLst>
                <a:path w="305328" h="157928">
                  <a:moveTo>
                    <a:pt x="305327" y="0"/>
                  </a:moveTo>
                  <a:lnTo>
                    <a:pt x="278941" y="15641"/>
                  </a:lnTo>
                  <a:lnTo>
                    <a:pt x="236120" y="34328"/>
                  </a:lnTo>
                  <a:lnTo>
                    <a:pt x="181483" y="65872"/>
                  </a:lnTo>
                  <a:lnTo>
                    <a:pt x="131125" y="86495"/>
                  </a:lnTo>
                  <a:lnTo>
                    <a:pt x="71135" y="112752"/>
                  </a:lnTo>
                  <a:lnTo>
                    <a:pt x="17817" y="144338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1252891" y="3463875"/>
              <a:ext cx="273742" cy="126343"/>
            </a:xfrm>
            <a:custGeom>
              <a:avLst/>
              <a:gdLst/>
              <a:ahLst/>
              <a:cxnLst/>
              <a:rect l="0" t="0" r="0" b="0"/>
              <a:pathLst>
                <a:path w="273742" h="126343">
                  <a:moveTo>
                    <a:pt x="273741" y="0"/>
                  </a:moveTo>
                  <a:lnTo>
                    <a:pt x="231049" y="14573"/>
                  </a:lnTo>
                  <a:lnTo>
                    <a:pt x="170503" y="46156"/>
                  </a:lnTo>
                  <a:lnTo>
                    <a:pt x="107172" y="80789"/>
                  </a:lnTo>
                  <a:lnTo>
                    <a:pt x="52891" y="112703"/>
                  </a:lnTo>
                  <a:lnTo>
                    <a:pt x="24250" y="122301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1580190" y="3100148"/>
              <a:ext cx="114899" cy="374257"/>
            </a:xfrm>
            <a:custGeom>
              <a:avLst/>
              <a:gdLst/>
              <a:ahLst/>
              <a:cxnLst/>
              <a:rect l="0" t="0" r="0" b="0"/>
              <a:pathLst>
                <a:path w="114899" h="374257">
                  <a:moveTo>
                    <a:pt x="30670" y="374256"/>
                  </a:moveTo>
                  <a:lnTo>
                    <a:pt x="39003" y="322205"/>
                  </a:lnTo>
                  <a:lnTo>
                    <a:pt x="37428" y="272266"/>
                  </a:lnTo>
                  <a:lnTo>
                    <a:pt x="26415" y="219059"/>
                  </a:lnTo>
                  <a:lnTo>
                    <a:pt x="19041" y="159113"/>
                  </a:lnTo>
                  <a:lnTo>
                    <a:pt x="3720" y="100998"/>
                  </a:lnTo>
                  <a:lnTo>
                    <a:pt x="0" y="44458"/>
                  </a:lnTo>
                  <a:lnTo>
                    <a:pt x="3204" y="32728"/>
                  </a:lnTo>
                  <a:lnTo>
                    <a:pt x="16123" y="13455"/>
                  </a:lnTo>
                  <a:lnTo>
                    <a:pt x="36683" y="3330"/>
                  </a:lnTo>
                  <a:lnTo>
                    <a:pt x="60248" y="0"/>
                  </a:lnTo>
                  <a:lnTo>
                    <a:pt x="114898" y="575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1547689" y="3316476"/>
              <a:ext cx="157928" cy="63172"/>
            </a:xfrm>
            <a:custGeom>
              <a:avLst/>
              <a:gdLst/>
              <a:ahLst/>
              <a:cxnLst/>
              <a:rect l="0" t="0" r="0" b="0"/>
              <a:pathLst>
                <a:path w="157928" h="63172">
                  <a:moveTo>
                    <a:pt x="157927" y="0"/>
                  </a:moveTo>
                  <a:lnTo>
                    <a:pt x="131541" y="15641"/>
                  </a:lnTo>
                  <a:lnTo>
                    <a:pt x="74615" y="34844"/>
                  </a:lnTo>
                  <a:lnTo>
                    <a:pt x="24297" y="52610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2032000" y="3274362"/>
              <a:ext cx="73700" cy="126343"/>
            </a:xfrm>
            <a:custGeom>
              <a:avLst/>
              <a:gdLst/>
              <a:ahLst/>
              <a:cxnLst/>
              <a:rect l="0" t="0" r="0" b="0"/>
              <a:pathLst>
                <a:path w="73700" h="126343">
                  <a:moveTo>
                    <a:pt x="0" y="0"/>
                  </a:moveTo>
                  <a:lnTo>
                    <a:pt x="14572" y="42692"/>
                  </a:lnTo>
                  <a:lnTo>
                    <a:pt x="52997" y="102217"/>
                  </a:lnTo>
                  <a:lnTo>
                    <a:pt x="73699" y="1263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2010943" y="3253305"/>
              <a:ext cx="178985" cy="421141"/>
            </a:xfrm>
            <a:custGeom>
              <a:avLst/>
              <a:gdLst/>
              <a:ahLst/>
              <a:cxnLst/>
              <a:rect l="0" t="0" r="0" b="0"/>
              <a:pathLst>
                <a:path w="178985" h="421141">
                  <a:moveTo>
                    <a:pt x="178984" y="0"/>
                  </a:moveTo>
                  <a:lnTo>
                    <a:pt x="156078" y="48931"/>
                  </a:lnTo>
                  <a:lnTo>
                    <a:pt x="135075" y="102473"/>
                  </a:lnTo>
                  <a:lnTo>
                    <a:pt x="116039" y="157558"/>
                  </a:lnTo>
                  <a:lnTo>
                    <a:pt x="91060" y="210521"/>
                  </a:lnTo>
                  <a:lnTo>
                    <a:pt x="59736" y="273737"/>
                  </a:lnTo>
                  <a:lnTo>
                    <a:pt x="39076" y="326383"/>
                  </a:lnTo>
                  <a:lnTo>
                    <a:pt x="17424" y="381799"/>
                  </a:lnTo>
                  <a:lnTo>
                    <a:pt x="0" y="4211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2185688" y="3274362"/>
              <a:ext cx="138386" cy="183271"/>
            </a:xfrm>
            <a:custGeom>
              <a:avLst/>
              <a:gdLst/>
              <a:ahLst/>
              <a:cxnLst/>
              <a:rect l="0" t="0" r="0" b="0"/>
              <a:pathLst>
                <a:path w="138386" h="183271">
                  <a:moveTo>
                    <a:pt x="98995" y="0"/>
                  </a:moveTo>
                  <a:lnTo>
                    <a:pt x="76639" y="0"/>
                  </a:lnTo>
                  <a:lnTo>
                    <a:pt x="59423" y="6239"/>
                  </a:lnTo>
                  <a:lnTo>
                    <a:pt x="51557" y="11179"/>
                  </a:lnTo>
                  <a:lnTo>
                    <a:pt x="29308" y="40487"/>
                  </a:lnTo>
                  <a:lnTo>
                    <a:pt x="5230" y="94542"/>
                  </a:lnTo>
                  <a:lnTo>
                    <a:pt x="0" y="115719"/>
                  </a:lnTo>
                  <a:lnTo>
                    <a:pt x="6175" y="157909"/>
                  </a:lnTo>
                  <a:lnTo>
                    <a:pt x="9039" y="168444"/>
                  </a:lnTo>
                  <a:lnTo>
                    <a:pt x="16798" y="175467"/>
                  </a:lnTo>
                  <a:lnTo>
                    <a:pt x="41016" y="183270"/>
                  </a:lnTo>
                  <a:lnTo>
                    <a:pt x="52154" y="183012"/>
                  </a:lnTo>
                  <a:lnTo>
                    <a:pt x="70768" y="176485"/>
                  </a:lnTo>
                  <a:lnTo>
                    <a:pt x="94401" y="159657"/>
                  </a:lnTo>
                  <a:lnTo>
                    <a:pt x="122178" y="124604"/>
                  </a:lnTo>
                  <a:lnTo>
                    <a:pt x="134980" y="93072"/>
                  </a:lnTo>
                  <a:lnTo>
                    <a:pt x="138385" y="67882"/>
                  </a:lnTo>
                  <a:lnTo>
                    <a:pt x="133660" y="47327"/>
                  </a:lnTo>
                  <a:lnTo>
                    <a:pt x="109524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2371838" y="3211191"/>
              <a:ext cx="141730" cy="213377"/>
            </a:xfrm>
            <a:custGeom>
              <a:avLst/>
              <a:gdLst/>
              <a:ahLst/>
              <a:cxnLst/>
              <a:rect l="0" t="0" r="0" b="0"/>
              <a:pathLst>
                <a:path w="141730" h="213377">
                  <a:moveTo>
                    <a:pt x="18131" y="63171"/>
                  </a:moveTo>
                  <a:lnTo>
                    <a:pt x="6952" y="79939"/>
                  </a:lnTo>
                  <a:lnTo>
                    <a:pt x="0" y="118312"/>
                  </a:lnTo>
                  <a:lnTo>
                    <a:pt x="3530" y="161138"/>
                  </a:lnTo>
                  <a:lnTo>
                    <a:pt x="12031" y="183141"/>
                  </a:lnTo>
                  <a:lnTo>
                    <a:pt x="17574" y="192284"/>
                  </a:lnTo>
                  <a:lnTo>
                    <a:pt x="33091" y="205563"/>
                  </a:lnTo>
                  <a:lnTo>
                    <a:pt x="42142" y="210741"/>
                  </a:lnTo>
                  <a:lnTo>
                    <a:pt x="61558" y="213376"/>
                  </a:lnTo>
                  <a:lnTo>
                    <a:pt x="71648" y="212441"/>
                  </a:lnTo>
                  <a:lnTo>
                    <a:pt x="89099" y="202043"/>
                  </a:lnTo>
                  <a:lnTo>
                    <a:pt x="119367" y="166772"/>
                  </a:lnTo>
                  <a:lnTo>
                    <a:pt x="135214" y="136372"/>
                  </a:lnTo>
                  <a:lnTo>
                    <a:pt x="141729" y="93959"/>
                  </a:lnTo>
                  <a:lnTo>
                    <a:pt x="136695" y="37971"/>
                  </a:lnTo>
                  <a:lnTo>
                    <a:pt x="133944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2856038" y="3168599"/>
              <a:ext cx="218284" cy="235114"/>
            </a:xfrm>
            <a:custGeom>
              <a:avLst/>
              <a:gdLst/>
              <a:ahLst/>
              <a:cxnLst/>
              <a:rect l="0" t="0" r="0" b="0"/>
              <a:pathLst>
                <a:path w="218284" h="235114">
                  <a:moveTo>
                    <a:pt x="102470" y="116292"/>
                  </a:moveTo>
                  <a:lnTo>
                    <a:pt x="102470" y="57675"/>
                  </a:lnTo>
                  <a:lnTo>
                    <a:pt x="96231" y="37208"/>
                  </a:lnTo>
                  <a:lnTo>
                    <a:pt x="73161" y="5004"/>
                  </a:lnTo>
                  <a:lnTo>
                    <a:pt x="65383" y="1156"/>
                  </a:lnTo>
                  <a:lnTo>
                    <a:pt x="47382" y="0"/>
                  </a:lnTo>
                  <a:lnTo>
                    <a:pt x="38838" y="4838"/>
                  </a:lnTo>
                  <a:lnTo>
                    <a:pt x="23106" y="22693"/>
                  </a:lnTo>
                  <a:lnTo>
                    <a:pt x="6685" y="64642"/>
                  </a:lnTo>
                  <a:lnTo>
                    <a:pt x="0" y="108527"/>
                  </a:lnTo>
                  <a:lnTo>
                    <a:pt x="6146" y="164108"/>
                  </a:lnTo>
                  <a:lnTo>
                    <a:pt x="16478" y="197920"/>
                  </a:lnTo>
                  <a:lnTo>
                    <a:pt x="27596" y="215352"/>
                  </a:lnTo>
                  <a:lnTo>
                    <a:pt x="43456" y="227779"/>
                  </a:lnTo>
                  <a:lnTo>
                    <a:pt x="52599" y="232730"/>
                  </a:lnTo>
                  <a:lnTo>
                    <a:pt x="72116" y="235113"/>
                  </a:lnTo>
                  <a:lnTo>
                    <a:pt x="82234" y="234110"/>
                  </a:lnTo>
                  <a:lnTo>
                    <a:pt x="90149" y="229933"/>
                  </a:lnTo>
                  <a:lnTo>
                    <a:pt x="102063" y="215932"/>
                  </a:lnTo>
                  <a:lnTo>
                    <a:pt x="120936" y="182730"/>
                  </a:lnTo>
                  <a:lnTo>
                    <a:pt x="132634" y="130542"/>
                  </a:lnTo>
                  <a:lnTo>
                    <a:pt x="135447" y="129301"/>
                  </a:lnTo>
                  <a:lnTo>
                    <a:pt x="138493" y="131984"/>
                  </a:lnTo>
                  <a:lnTo>
                    <a:pt x="154125" y="160336"/>
                  </a:lnTo>
                  <a:lnTo>
                    <a:pt x="169881" y="175251"/>
                  </a:lnTo>
                  <a:lnTo>
                    <a:pt x="178996" y="177825"/>
                  </a:lnTo>
                  <a:lnTo>
                    <a:pt x="218283" y="16893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3091762" y="3158549"/>
              <a:ext cx="77316" cy="192413"/>
            </a:xfrm>
            <a:custGeom>
              <a:avLst/>
              <a:gdLst/>
              <a:ahLst/>
              <a:cxnLst/>
              <a:rect l="0" t="0" r="0" b="0"/>
              <a:pathLst>
                <a:path w="77316" h="192413">
                  <a:moveTo>
                    <a:pt x="3616" y="105285"/>
                  </a:moveTo>
                  <a:lnTo>
                    <a:pt x="21574" y="166395"/>
                  </a:lnTo>
                  <a:lnTo>
                    <a:pt x="29474" y="192412"/>
                  </a:lnTo>
                  <a:lnTo>
                    <a:pt x="10275" y="135751"/>
                  </a:lnTo>
                  <a:lnTo>
                    <a:pt x="0" y="104953"/>
                  </a:lnTo>
                  <a:lnTo>
                    <a:pt x="725" y="68012"/>
                  </a:lnTo>
                  <a:lnTo>
                    <a:pt x="13938" y="33020"/>
                  </a:lnTo>
                  <a:lnTo>
                    <a:pt x="38260" y="6014"/>
                  </a:lnTo>
                  <a:lnTo>
                    <a:pt x="46599" y="1670"/>
                  </a:lnTo>
                  <a:lnTo>
                    <a:pt x="77315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3239430" y="3146547"/>
              <a:ext cx="129863" cy="233101"/>
            </a:xfrm>
            <a:custGeom>
              <a:avLst/>
              <a:gdLst/>
              <a:ahLst/>
              <a:cxnLst/>
              <a:rect l="0" t="0" r="0" b="0"/>
              <a:pathLst>
                <a:path w="129863" h="233101">
                  <a:moveTo>
                    <a:pt x="13875" y="85701"/>
                  </a:moveTo>
                  <a:lnTo>
                    <a:pt x="56567" y="82582"/>
                  </a:lnTo>
                  <a:lnTo>
                    <a:pt x="107538" y="66573"/>
                  </a:lnTo>
                  <a:lnTo>
                    <a:pt x="124134" y="55363"/>
                  </a:lnTo>
                  <a:lnTo>
                    <a:pt x="128325" y="46759"/>
                  </a:lnTo>
                  <a:lnTo>
                    <a:pt x="129862" y="24720"/>
                  </a:lnTo>
                  <a:lnTo>
                    <a:pt x="126295" y="15801"/>
                  </a:lnTo>
                  <a:lnTo>
                    <a:pt x="112973" y="2772"/>
                  </a:lnTo>
                  <a:lnTo>
                    <a:pt x="104506" y="0"/>
                  </a:lnTo>
                  <a:lnTo>
                    <a:pt x="85741" y="39"/>
                  </a:lnTo>
                  <a:lnTo>
                    <a:pt x="68822" y="7075"/>
                  </a:lnTo>
                  <a:lnTo>
                    <a:pt x="17520" y="50934"/>
                  </a:lnTo>
                  <a:lnTo>
                    <a:pt x="1957" y="82939"/>
                  </a:lnTo>
                  <a:lnTo>
                    <a:pt x="0" y="108650"/>
                  </a:lnTo>
                  <a:lnTo>
                    <a:pt x="8275" y="163284"/>
                  </a:lnTo>
                  <a:lnTo>
                    <a:pt x="20745" y="184913"/>
                  </a:lnTo>
                  <a:lnTo>
                    <a:pt x="37985" y="201155"/>
                  </a:lnTo>
                  <a:lnTo>
                    <a:pt x="99452" y="229549"/>
                  </a:lnTo>
                  <a:lnTo>
                    <a:pt x="108632" y="2331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3698258" y="3162248"/>
              <a:ext cx="165701" cy="224607"/>
            </a:xfrm>
            <a:custGeom>
              <a:avLst/>
              <a:gdLst/>
              <a:ahLst/>
              <a:cxnLst/>
              <a:rect l="0" t="0" r="0" b="0"/>
              <a:pathLst>
                <a:path w="165701" h="224607">
                  <a:moveTo>
                    <a:pt x="165700" y="38415"/>
                  </a:moveTo>
                  <a:lnTo>
                    <a:pt x="136392" y="9107"/>
                  </a:lnTo>
                  <a:lnTo>
                    <a:pt x="116799" y="1992"/>
                  </a:lnTo>
                  <a:lnTo>
                    <a:pt x="93664" y="0"/>
                  </a:lnTo>
                  <a:lnTo>
                    <a:pt x="71683" y="3014"/>
                  </a:lnTo>
                  <a:lnTo>
                    <a:pt x="53335" y="11373"/>
                  </a:lnTo>
                  <a:lnTo>
                    <a:pt x="22492" y="35803"/>
                  </a:lnTo>
                  <a:lnTo>
                    <a:pt x="6545" y="61817"/>
                  </a:lnTo>
                  <a:lnTo>
                    <a:pt x="0" y="97342"/>
                  </a:lnTo>
                  <a:lnTo>
                    <a:pt x="3650" y="131914"/>
                  </a:lnTo>
                  <a:lnTo>
                    <a:pt x="17729" y="164384"/>
                  </a:lnTo>
                  <a:lnTo>
                    <a:pt x="42309" y="196232"/>
                  </a:lnTo>
                  <a:lnTo>
                    <a:pt x="71818" y="216717"/>
                  </a:lnTo>
                  <a:lnTo>
                    <a:pt x="108377" y="224606"/>
                  </a:lnTo>
                  <a:lnTo>
                    <a:pt x="132034" y="220212"/>
                  </a:lnTo>
                  <a:lnTo>
                    <a:pt x="165700" y="2068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3889219" y="3242777"/>
              <a:ext cx="160091" cy="184591"/>
            </a:xfrm>
            <a:custGeom>
              <a:avLst/>
              <a:gdLst/>
              <a:ahLst/>
              <a:cxnLst/>
              <a:rect l="0" t="0" r="0" b="0"/>
              <a:pathLst>
                <a:path w="160091" h="184591">
                  <a:moveTo>
                    <a:pt x="101081" y="21057"/>
                  </a:moveTo>
                  <a:lnTo>
                    <a:pt x="78724" y="15468"/>
                  </a:lnTo>
                  <a:lnTo>
                    <a:pt x="69799" y="16161"/>
                  </a:lnTo>
                  <a:lnTo>
                    <a:pt x="53643" y="23170"/>
                  </a:lnTo>
                  <a:lnTo>
                    <a:pt x="31394" y="40270"/>
                  </a:lnTo>
                  <a:lnTo>
                    <a:pt x="9983" y="71333"/>
                  </a:lnTo>
                  <a:lnTo>
                    <a:pt x="0" y="110173"/>
                  </a:lnTo>
                  <a:lnTo>
                    <a:pt x="3903" y="134364"/>
                  </a:lnTo>
                  <a:lnTo>
                    <a:pt x="19255" y="164594"/>
                  </a:lnTo>
                  <a:lnTo>
                    <a:pt x="25474" y="172900"/>
                  </a:lnTo>
                  <a:lnTo>
                    <a:pt x="34299" y="178437"/>
                  </a:lnTo>
                  <a:lnTo>
                    <a:pt x="56582" y="184590"/>
                  </a:lnTo>
                  <a:lnTo>
                    <a:pt x="95435" y="182465"/>
                  </a:lnTo>
                  <a:lnTo>
                    <a:pt x="116510" y="171173"/>
                  </a:lnTo>
                  <a:lnTo>
                    <a:pt x="149102" y="140916"/>
                  </a:lnTo>
                  <a:lnTo>
                    <a:pt x="157519" y="117221"/>
                  </a:lnTo>
                  <a:lnTo>
                    <a:pt x="160090" y="89533"/>
                  </a:lnTo>
                  <a:lnTo>
                    <a:pt x="157333" y="65529"/>
                  </a:lnTo>
                  <a:lnTo>
                    <a:pt x="149089" y="46281"/>
                  </a:lnTo>
                  <a:lnTo>
                    <a:pt x="124732" y="14861"/>
                  </a:lnTo>
                  <a:lnTo>
                    <a:pt x="114322" y="6605"/>
                  </a:lnTo>
                  <a:lnTo>
                    <a:pt x="101081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4053471" y="3284970"/>
              <a:ext cx="221100" cy="126556"/>
            </a:xfrm>
            <a:custGeom>
              <a:avLst/>
              <a:gdLst/>
              <a:ahLst/>
              <a:cxnLst/>
              <a:rect l="0" t="0" r="0" b="0"/>
              <a:pathLst>
                <a:path w="221100" h="126556">
                  <a:moveTo>
                    <a:pt x="0" y="31506"/>
                  </a:moveTo>
                  <a:lnTo>
                    <a:pt x="3120" y="74198"/>
                  </a:lnTo>
                  <a:lnTo>
                    <a:pt x="15619" y="126555"/>
                  </a:lnTo>
                  <a:lnTo>
                    <a:pt x="15092" y="126458"/>
                  </a:lnTo>
                  <a:lnTo>
                    <a:pt x="13571" y="122883"/>
                  </a:lnTo>
                  <a:lnTo>
                    <a:pt x="10929" y="62531"/>
                  </a:lnTo>
                  <a:lnTo>
                    <a:pt x="16197" y="12418"/>
                  </a:lnTo>
                  <a:lnTo>
                    <a:pt x="22496" y="5913"/>
                  </a:lnTo>
                  <a:lnTo>
                    <a:pt x="31375" y="2745"/>
                  </a:lnTo>
                  <a:lnTo>
                    <a:pt x="41974" y="1804"/>
                  </a:lnTo>
                  <a:lnTo>
                    <a:pt x="51379" y="4686"/>
                  </a:lnTo>
                  <a:lnTo>
                    <a:pt x="68069" y="17246"/>
                  </a:lnTo>
                  <a:lnTo>
                    <a:pt x="85029" y="44049"/>
                  </a:lnTo>
                  <a:lnTo>
                    <a:pt x="97464" y="74217"/>
                  </a:lnTo>
                  <a:lnTo>
                    <a:pt x="100071" y="76358"/>
                  </a:lnTo>
                  <a:lnTo>
                    <a:pt x="101809" y="73106"/>
                  </a:lnTo>
                  <a:lnTo>
                    <a:pt x="107167" y="23986"/>
                  </a:lnTo>
                  <a:lnTo>
                    <a:pt x="116260" y="6327"/>
                  </a:lnTo>
                  <a:lnTo>
                    <a:pt x="123130" y="1852"/>
                  </a:lnTo>
                  <a:lnTo>
                    <a:pt x="140123" y="0"/>
                  </a:lnTo>
                  <a:lnTo>
                    <a:pt x="156253" y="6195"/>
                  </a:lnTo>
                  <a:lnTo>
                    <a:pt x="171221" y="17917"/>
                  </a:lnTo>
                  <a:lnTo>
                    <a:pt x="191633" y="45417"/>
                  </a:lnTo>
                  <a:lnTo>
                    <a:pt x="213434" y="104033"/>
                  </a:lnTo>
                  <a:lnTo>
                    <a:pt x="221099" y="12626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4327212" y="3195105"/>
              <a:ext cx="139710" cy="383562"/>
            </a:xfrm>
            <a:custGeom>
              <a:avLst/>
              <a:gdLst/>
              <a:ahLst/>
              <a:cxnLst/>
              <a:rect l="0" t="0" r="0" b="0"/>
              <a:pathLst>
                <a:path w="139710" h="383562">
                  <a:moveTo>
                    <a:pt x="0" y="100314"/>
                  </a:moveTo>
                  <a:lnTo>
                    <a:pt x="3120" y="143006"/>
                  </a:lnTo>
                  <a:lnTo>
                    <a:pt x="10723" y="204722"/>
                  </a:lnTo>
                  <a:lnTo>
                    <a:pt x="17475" y="253043"/>
                  </a:lnTo>
                  <a:lnTo>
                    <a:pt x="19995" y="303234"/>
                  </a:lnTo>
                  <a:lnTo>
                    <a:pt x="20847" y="362709"/>
                  </a:lnTo>
                  <a:lnTo>
                    <a:pt x="19794" y="383051"/>
                  </a:lnTo>
                  <a:lnTo>
                    <a:pt x="17875" y="383561"/>
                  </a:lnTo>
                  <a:lnTo>
                    <a:pt x="15426" y="380393"/>
                  </a:lnTo>
                  <a:lnTo>
                    <a:pt x="6390" y="353576"/>
                  </a:lnTo>
                  <a:lnTo>
                    <a:pt x="1262" y="294188"/>
                  </a:lnTo>
                  <a:lnTo>
                    <a:pt x="374" y="244586"/>
                  </a:lnTo>
                  <a:lnTo>
                    <a:pt x="74" y="182191"/>
                  </a:lnTo>
                  <a:lnTo>
                    <a:pt x="15" y="119477"/>
                  </a:lnTo>
                  <a:lnTo>
                    <a:pt x="2343" y="63199"/>
                  </a:lnTo>
                  <a:lnTo>
                    <a:pt x="16812" y="29266"/>
                  </a:lnTo>
                  <a:lnTo>
                    <a:pt x="29309" y="11805"/>
                  </a:lnTo>
                  <a:lnTo>
                    <a:pt x="48901" y="2485"/>
                  </a:lnTo>
                  <a:lnTo>
                    <a:pt x="60677" y="0"/>
                  </a:lnTo>
                  <a:lnTo>
                    <a:pt x="83119" y="3478"/>
                  </a:lnTo>
                  <a:lnTo>
                    <a:pt x="94018" y="7680"/>
                  </a:lnTo>
                  <a:lnTo>
                    <a:pt x="112366" y="24829"/>
                  </a:lnTo>
                  <a:lnTo>
                    <a:pt x="132730" y="60790"/>
                  </a:lnTo>
                  <a:lnTo>
                    <a:pt x="139709" y="87427"/>
                  </a:lnTo>
                  <a:lnTo>
                    <a:pt x="138912" y="114864"/>
                  </a:lnTo>
                  <a:lnTo>
                    <a:pt x="126297" y="151029"/>
                  </a:lnTo>
                  <a:lnTo>
                    <a:pt x="107742" y="178382"/>
                  </a:lnTo>
                  <a:lnTo>
                    <a:pt x="88049" y="190773"/>
                  </a:lnTo>
                  <a:lnTo>
                    <a:pt x="53775" y="201207"/>
                  </a:lnTo>
                  <a:lnTo>
                    <a:pt x="21057" y="2055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4477469" y="3250392"/>
              <a:ext cx="186656" cy="150501"/>
            </a:xfrm>
            <a:custGeom>
              <a:avLst/>
              <a:gdLst/>
              <a:ahLst/>
              <a:cxnLst/>
              <a:rect l="0" t="0" r="0" b="0"/>
              <a:pathLst>
                <a:path w="186656" h="150501">
                  <a:moveTo>
                    <a:pt x="134013" y="108198"/>
                  </a:moveTo>
                  <a:lnTo>
                    <a:pt x="119359" y="49581"/>
                  </a:lnTo>
                  <a:lnTo>
                    <a:pt x="103675" y="20380"/>
                  </a:lnTo>
                  <a:lnTo>
                    <a:pt x="87774" y="7557"/>
                  </a:lnTo>
                  <a:lnTo>
                    <a:pt x="78621" y="2500"/>
                  </a:lnTo>
                  <a:lnTo>
                    <a:pt x="59091" y="0"/>
                  </a:lnTo>
                  <a:lnTo>
                    <a:pt x="48970" y="971"/>
                  </a:lnTo>
                  <a:lnTo>
                    <a:pt x="31485" y="11409"/>
                  </a:lnTo>
                  <a:lnTo>
                    <a:pt x="17085" y="27746"/>
                  </a:lnTo>
                  <a:lnTo>
                    <a:pt x="6786" y="46705"/>
                  </a:lnTo>
                  <a:lnTo>
                    <a:pt x="0" y="88288"/>
                  </a:lnTo>
                  <a:lnTo>
                    <a:pt x="4651" y="114557"/>
                  </a:lnTo>
                  <a:lnTo>
                    <a:pt x="9167" y="126475"/>
                  </a:lnTo>
                  <a:lnTo>
                    <a:pt x="23544" y="142838"/>
                  </a:lnTo>
                  <a:lnTo>
                    <a:pt x="32291" y="148839"/>
                  </a:lnTo>
                  <a:lnTo>
                    <a:pt x="41632" y="150500"/>
                  </a:lnTo>
                  <a:lnTo>
                    <a:pt x="61369" y="146106"/>
                  </a:lnTo>
                  <a:lnTo>
                    <a:pt x="69206" y="140489"/>
                  </a:lnTo>
                  <a:lnTo>
                    <a:pt x="93309" y="103138"/>
                  </a:lnTo>
                  <a:lnTo>
                    <a:pt x="104224" y="77873"/>
                  </a:lnTo>
                  <a:lnTo>
                    <a:pt x="109075" y="51047"/>
                  </a:lnTo>
                  <a:lnTo>
                    <a:pt x="111539" y="46701"/>
                  </a:lnTo>
                  <a:lnTo>
                    <a:pt x="114351" y="48482"/>
                  </a:lnTo>
                  <a:lnTo>
                    <a:pt x="137255" y="104111"/>
                  </a:lnTo>
                  <a:lnTo>
                    <a:pt x="150662" y="119250"/>
                  </a:lnTo>
                  <a:lnTo>
                    <a:pt x="186655" y="1397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4664686" y="2947979"/>
              <a:ext cx="20496" cy="421141"/>
            </a:xfrm>
            <a:custGeom>
              <a:avLst/>
              <a:gdLst/>
              <a:ahLst/>
              <a:cxnLst/>
              <a:rect l="0" t="0" r="0" b="0"/>
              <a:pathLst>
                <a:path w="20496" h="421141">
                  <a:moveTo>
                    <a:pt x="20495" y="0"/>
                  </a:moveTo>
                  <a:lnTo>
                    <a:pt x="5841" y="49552"/>
                  </a:lnTo>
                  <a:lnTo>
                    <a:pt x="1335" y="100080"/>
                  </a:lnTo>
                  <a:lnTo>
                    <a:pt x="0" y="159505"/>
                  </a:lnTo>
                  <a:lnTo>
                    <a:pt x="6785" y="220760"/>
                  </a:lnTo>
                  <a:lnTo>
                    <a:pt x="10194" y="276760"/>
                  </a:lnTo>
                  <a:lnTo>
                    <a:pt x="16923" y="335467"/>
                  </a:lnTo>
                  <a:lnTo>
                    <a:pt x="19789" y="392172"/>
                  </a:lnTo>
                  <a:lnTo>
                    <a:pt x="20495" y="4211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4579896" y="3105906"/>
              <a:ext cx="189514" cy="21058"/>
            </a:xfrm>
            <a:custGeom>
              <a:avLst/>
              <a:gdLst/>
              <a:ahLst/>
              <a:cxnLst/>
              <a:rect l="0" t="0" r="0" b="0"/>
              <a:pathLst>
                <a:path w="189514" h="21058">
                  <a:moveTo>
                    <a:pt x="189513" y="0"/>
                  </a:moveTo>
                  <a:lnTo>
                    <a:pt x="130896" y="0"/>
                  </a:lnTo>
                  <a:lnTo>
                    <a:pt x="71180" y="11453"/>
                  </a:lnTo>
                  <a:lnTo>
                    <a:pt x="33959" y="18212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4790466" y="3232248"/>
              <a:ext cx="1" cy="126343"/>
            </a:xfrm>
            <a:custGeom>
              <a:avLst/>
              <a:gdLst/>
              <a:ahLst/>
              <a:cxnLst/>
              <a:rect l="0" t="0" r="0" b="0"/>
              <a:pathLst>
                <a:path w="1" h="126343">
                  <a:moveTo>
                    <a:pt x="0" y="0"/>
                  </a:moveTo>
                  <a:lnTo>
                    <a:pt x="0" y="58617"/>
                  </a:lnTo>
                  <a:lnTo>
                    <a:pt x="0" y="114189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4800995" y="310590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4885223" y="2979564"/>
              <a:ext cx="139934" cy="381305"/>
            </a:xfrm>
            <a:custGeom>
              <a:avLst/>
              <a:gdLst/>
              <a:ahLst/>
              <a:cxnLst/>
              <a:rect l="0" t="0" r="0" b="0"/>
              <a:pathLst>
                <a:path w="139934" h="381305">
                  <a:moveTo>
                    <a:pt x="0" y="0"/>
                  </a:moveTo>
                  <a:lnTo>
                    <a:pt x="0" y="48931"/>
                  </a:lnTo>
                  <a:lnTo>
                    <a:pt x="5589" y="102472"/>
                  </a:lnTo>
                  <a:lnTo>
                    <a:pt x="9065" y="152805"/>
                  </a:lnTo>
                  <a:lnTo>
                    <a:pt x="10095" y="206583"/>
                  </a:lnTo>
                  <a:lnTo>
                    <a:pt x="10400" y="259562"/>
                  </a:lnTo>
                  <a:lnTo>
                    <a:pt x="9333" y="320290"/>
                  </a:lnTo>
                  <a:lnTo>
                    <a:pt x="4928" y="344732"/>
                  </a:lnTo>
                  <a:lnTo>
                    <a:pt x="3285" y="347975"/>
                  </a:lnTo>
                  <a:lnTo>
                    <a:pt x="2190" y="345457"/>
                  </a:lnTo>
                  <a:lnTo>
                    <a:pt x="433" y="307795"/>
                  </a:lnTo>
                  <a:lnTo>
                    <a:pt x="6431" y="285366"/>
                  </a:lnTo>
                  <a:lnTo>
                    <a:pt x="22963" y="256129"/>
                  </a:lnTo>
                  <a:lnTo>
                    <a:pt x="29346" y="247962"/>
                  </a:lnTo>
                  <a:lnTo>
                    <a:pt x="48918" y="238887"/>
                  </a:lnTo>
                  <a:lnTo>
                    <a:pt x="60687" y="236467"/>
                  </a:lnTo>
                  <a:lnTo>
                    <a:pt x="83124" y="240017"/>
                  </a:lnTo>
                  <a:lnTo>
                    <a:pt x="112367" y="255170"/>
                  </a:lnTo>
                  <a:lnTo>
                    <a:pt x="127150" y="268997"/>
                  </a:lnTo>
                  <a:lnTo>
                    <a:pt x="137620" y="286840"/>
                  </a:lnTo>
                  <a:lnTo>
                    <a:pt x="139933" y="309589"/>
                  </a:lnTo>
                  <a:lnTo>
                    <a:pt x="135892" y="334127"/>
                  </a:lnTo>
                  <a:lnTo>
                    <a:pt x="126297" y="356731"/>
                  </a:lnTo>
                  <a:lnTo>
                    <a:pt x="111114" y="372237"/>
                  </a:lnTo>
                  <a:lnTo>
                    <a:pt x="102152" y="378010"/>
                  </a:lnTo>
                  <a:lnTo>
                    <a:pt x="82836" y="381304"/>
                  </a:lnTo>
                  <a:lnTo>
                    <a:pt x="41839" y="373887"/>
                  </a:lnTo>
                  <a:lnTo>
                    <a:pt x="10528" y="3579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5037084" y="2979564"/>
              <a:ext cx="27124" cy="357970"/>
            </a:xfrm>
            <a:custGeom>
              <a:avLst/>
              <a:gdLst/>
              <a:ahLst/>
              <a:cxnLst/>
              <a:rect l="0" t="0" r="0" b="0"/>
              <a:pathLst>
                <a:path w="27124" h="357970">
                  <a:moveTo>
                    <a:pt x="6066" y="0"/>
                  </a:moveTo>
                  <a:lnTo>
                    <a:pt x="0" y="33622"/>
                  </a:lnTo>
                  <a:lnTo>
                    <a:pt x="7641" y="91563"/>
                  </a:lnTo>
                  <a:lnTo>
                    <a:pt x="13942" y="149572"/>
                  </a:lnTo>
                  <a:lnTo>
                    <a:pt x="18928" y="201855"/>
                  </a:lnTo>
                  <a:lnTo>
                    <a:pt x="25505" y="262141"/>
                  </a:lnTo>
                  <a:lnTo>
                    <a:pt x="26804" y="319629"/>
                  </a:lnTo>
                  <a:lnTo>
                    <a:pt x="27123" y="3579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5092030" y="3178216"/>
              <a:ext cx="109298" cy="211961"/>
            </a:xfrm>
            <a:custGeom>
              <a:avLst/>
              <a:gdLst/>
              <a:ahLst/>
              <a:cxnLst/>
              <a:rect l="0" t="0" r="0" b="0"/>
              <a:pathLst>
                <a:path w="109298" h="211961">
                  <a:moveTo>
                    <a:pt x="14291" y="117203"/>
                  </a:moveTo>
                  <a:lnTo>
                    <a:pt x="32271" y="101562"/>
                  </a:lnTo>
                  <a:lnTo>
                    <a:pt x="87475" y="70361"/>
                  </a:lnTo>
                  <a:lnTo>
                    <a:pt x="103749" y="57000"/>
                  </a:lnTo>
                  <a:lnTo>
                    <a:pt x="107855" y="47822"/>
                  </a:lnTo>
                  <a:lnTo>
                    <a:pt x="109297" y="25146"/>
                  </a:lnTo>
                  <a:lnTo>
                    <a:pt x="105705" y="16058"/>
                  </a:lnTo>
                  <a:lnTo>
                    <a:pt x="92354" y="2840"/>
                  </a:lnTo>
                  <a:lnTo>
                    <a:pt x="83880" y="17"/>
                  </a:lnTo>
                  <a:lnTo>
                    <a:pt x="65107" y="0"/>
                  </a:lnTo>
                  <a:lnTo>
                    <a:pt x="34807" y="6567"/>
                  </a:lnTo>
                  <a:lnTo>
                    <a:pt x="26798" y="11860"/>
                  </a:lnTo>
                  <a:lnTo>
                    <a:pt x="14780" y="27101"/>
                  </a:lnTo>
                  <a:lnTo>
                    <a:pt x="1438" y="55411"/>
                  </a:lnTo>
                  <a:lnTo>
                    <a:pt x="0" y="75702"/>
                  </a:lnTo>
                  <a:lnTo>
                    <a:pt x="8609" y="117324"/>
                  </a:lnTo>
                  <a:lnTo>
                    <a:pt x="29979" y="165407"/>
                  </a:lnTo>
                  <a:lnTo>
                    <a:pt x="43101" y="183861"/>
                  </a:lnTo>
                  <a:lnTo>
                    <a:pt x="59850" y="196742"/>
                  </a:lnTo>
                  <a:lnTo>
                    <a:pt x="85892" y="207451"/>
                  </a:lnTo>
                  <a:lnTo>
                    <a:pt x="109047" y="21196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5405582" y="3253305"/>
              <a:ext cx="195580" cy="136676"/>
            </a:xfrm>
            <a:custGeom>
              <a:avLst/>
              <a:gdLst/>
              <a:ahLst/>
              <a:cxnLst/>
              <a:rect l="0" t="0" r="0" b="0"/>
              <a:pathLst>
                <a:path w="195580" h="136676">
                  <a:moveTo>
                    <a:pt x="6066" y="0"/>
                  </a:moveTo>
                  <a:lnTo>
                    <a:pt x="0" y="32452"/>
                  </a:lnTo>
                  <a:lnTo>
                    <a:pt x="10625" y="84343"/>
                  </a:lnTo>
                  <a:lnTo>
                    <a:pt x="26004" y="110259"/>
                  </a:lnTo>
                  <a:lnTo>
                    <a:pt x="45379" y="132755"/>
                  </a:lnTo>
                  <a:lnTo>
                    <a:pt x="52161" y="135297"/>
                  </a:lnTo>
                  <a:lnTo>
                    <a:pt x="59023" y="134652"/>
                  </a:lnTo>
                  <a:lnTo>
                    <a:pt x="65937" y="131882"/>
                  </a:lnTo>
                  <a:lnTo>
                    <a:pt x="79858" y="116326"/>
                  </a:lnTo>
                  <a:lnTo>
                    <a:pt x="86846" y="105627"/>
                  </a:lnTo>
                  <a:lnTo>
                    <a:pt x="93845" y="102004"/>
                  </a:lnTo>
                  <a:lnTo>
                    <a:pt x="100850" y="103097"/>
                  </a:lnTo>
                  <a:lnTo>
                    <a:pt x="114872" y="113672"/>
                  </a:lnTo>
                  <a:lnTo>
                    <a:pt x="128903" y="130069"/>
                  </a:lnTo>
                  <a:lnTo>
                    <a:pt x="137090" y="134676"/>
                  </a:lnTo>
                  <a:lnTo>
                    <a:pt x="155546" y="136675"/>
                  </a:lnTo>
                  <a:lnTo>
                    <a:pt x="163041" y="133231"/>
                  </a:lnTo>
                  <a:lnTo>
                    <a:pt x="174489" y="120045"/>
                  </a:lnTo>
                  <a:lnTo>
                    <a:pt x="187510" y="92891"/>
                  </a:lnTo>
                  <a:lnTo>
                    <a:pt x="194516" y="39775"/>
                  </a:lnTo>
                  <a:lnTo>
                    <a:pt x="195579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5664331" y="3305948"/>
              <a:ext cx="10530" cy="115814"/>
            </a:xfrm>
            <a:custGeom>
              <a:avLst/>
              <a:gdLst/>
              <a:ahLst/>
              <a:cxnLst/>
              <a:rect l="0" t="0" r="0" b="0"/>
              <a:pathLst>
                <a:path w="10530" h="115814">
                  <a:moveTo>
                    <a:pt x="10529" y="0"/>
                  </a:moveTo>
                  <a:lnTo>
                    <a:pt x="2195" y="54144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5643274" y="3158549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5769616" y="3084849"/>
              <a:ext cx="10530" cy="273742"/>
            </a:xfrm>
            <a:custGeom>
              <a:avLst/>
              <a:gdLst/>
              <a:ahLst/>
              <a:cxnLst/>
              <a:rect l="0" t="0" r="0" b="0"/>
              <a:pathLst>
                <a:path w="10530" h="273742">
                  <a:moveTo>
                    <a:pt x="0" y="0"/>
                  </a:moveTo>
                  <a:lnTo>
                    <a:pt x="0" y="57265"/>
                  </a:lnTo>
                  <a:lnTo>
                    <a:pt x="0" y="106655"/>
                  </a:lnTo>
                  <a:lnTo>
                    <a:pt x="0" y="155214"/>
                  </a:lnTo>
                  <a:lnTo>
                    <a:pt x="0" y="202357"/>
                  </a:lnTo>
                  <a:lnTo>
                    <a:pt x="3120" y="244012"/>
                  </a:lnTo>
                  <a:lnTo>
                    <a:pt x="10529" y="2737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5674860" y="3221720"/>
              <a:ext cx="147400" cy="21058"/>
            </a:xfrm>
            <a:custGeom>
              <a:avLst/>
              <a:gdLst/>
              <a:ahLst/>
              <a:cxnLst/>
              <a:rect l="0" t="0" r="0" b="0"/>
              <a:pathLst>
                <a:path w="147400" h="21058">
                  <a:moveTo>
                    <a:pt x="147399" y="0"/>
                  </a:moveTo>
                  <a:lnTo>
                    <a:pt x="91185" y="16788"/>
                  </a:lnTo>
                  <a:lnTo>
                    <a:pt x="35732" y="2021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5832788" y="3021678"/>
              <a:ext cx="157928" cy="336913"/>
            </a:xfrm>
            <a:custGeom>
              <a:avLst/>
              <a:gdLst/>
              <a:ahLst/>
              <a:cxnLst/>
              <a:rect l="0" t="0" r="0" b="0"/>
              <a:pathLst>
                <a:path w="157928" h="336913">
                  <a:moveTo>
                    <a:pt x="0" y="0"/>
                  </a:moveTo>
                  <a:lnTo>
                    <a:pt x="5588" y="62093"/>
                  </a:lnTo>
                  <a:lnTo>
                    <a:pt x="14654" y="111205"/>
                  </a:lnTo>
                  <a:lnTo>
                    <a:pt x="24749" y="170210"/>
                  </a:lnTo>
                  <a:lnTo>
                    <a:pt x="35149" y="232147"/>
                  </a:lnTo>
                  <a:lnTo>
                    <a:pt x="40050" y="283774"/>
                  </a:lnTo>
                  <a:lnTo>
                    <a:pt x="41706" y="332612"/>
                  </a:lnTo>
                  <a:lnTo>
                    <a:pt x="47649" y="287718"/>
                  </a:lnTo>
                  <a:lnTo>
                    <a:pt x="62342" y="253706"/>
                  </a:lnTo>
                  <a:lnTo>
                    <a:pt x="78010" y="238321"/>
                  </a:lnTo>
                  <a:lnTo>
                    <a:pt x="87101" y="232580"/>
                  </a:lnTo>
                  <a:lnTo>
                    <a:pt x="96672" y="231093"/>
                  </a:lnTo>
                  <a:lnTo>
                    <a:pt x="116665" y="235679"/>
                  </a:lnTo>
                  <a:lnTo>
                    <a:pt x="134129" y="248636"/>
                  </a:lnTo>
                  <a:lnTo>
                    <a:pt x="142062" y="257004"/>
                  </a:lnTo>
                  <a:lnTo>
                    <a:pt x="150876" y="278781"/>
                  </a:lnTo>
                  <a:lnTo>
                    <a:pt x="157927" y="3369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6180228" y="3148020"/>
              <a:ext cx="158608" cy="197689"/>
            </a:xfrm>
            <a:custGeom>
              <a:avLst/>
              <a:gdLst/>
              <a:ahLst/>
              <a:cxnLst/>
              <a:rect l="0" t="0" r="0" b="0"/>
              <a:pathLst>
                <a:path w="158608" h="197689">
                  <a:moveTo>
                    <a:pt x="115813" y="0"/>
                  </a:moveTo>
                  <a:lnTo>
                    <a:pt x="73122" y="3120"/>
                  </a:lnTo>
                  <a:lnTo>
                    <a:pt x="53555" y="9576"/>
                  </a:lnTo>
                  <a:lnTo>
                    <a:pt x="37060" y="20244"/>
                  </a:lnTo>
                  <a:lnTo>
                    <a:pt x="25050" y="35904"/>
                  </a:lnTo>
                  <a:lnTo>
                    <a:pt x="20209" y="44993"/>
                  </a:lnTo>
                  <a:lnTo>
                    <a:pt x="17950" y="64451"/>
                  </a:lnTo>
                  <a:lnTo>
                    <a:pt x="18986" y="74553"/>
                  </a:lnTo>
                  <a:lnTo>
                    <a:pt x="23185" y="82457"/>
                  </a:lnTo>
                  <a:lnTo>
                    <a:pt x="37211" y="94360"/>
                  </a:lnTo>
                  <a:lnTo>
                    <a:pt x="93302" y="106966"/>
                  </a:lnTo>
                  <a:lnTo>
                    <a:pt x="125911" y="119431"/>
                  </a:lnTo>
                  <a:lnTo>
                    <a:pt x="136583" y="125244"/>
                  </a:lnTo>
                  <a:lnTo>
                    <a:pt x="151560" y="141062"/>
                  </a:lnTo>
                  <a:lnTo>
                    <a:pt x="157192" y="150193"/>
                  </a:lnTo>
                  <a:lnTo>
                    <a:pt x="158607" y="159790"/>
                  </a:lnTo>
                  <a:lnTo>
                    <a:pt x="153940" y="179813"/>
                  </a:lnTo>
                  <a:lnTo>
                    <a:pt x="147080" y="186556"/>
                  </a:lnTo>
                  <a:lnTo>
                    <a:pt x="126980" y="194048"/>
                  </a:lnTo>
                  <a:lnTo>
                    <a:pt x="75948" y="197688"/>
                  </a:lnTo>
                  <a:lnTo>
                    <a:pt x="27047" y="191474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6366520" y="3229475"/>
              <a:ext cx="120716" cy="134350"/>
            </a:xfrm>
            <a:custGeom>
              <a:avLst/>
              <a:gdLst/>
              <a:ahLst/>
              <a:cxnLst/>
              <a:rect l="0" t="0" r="0" b="0"/>
              <a:pathLst>
                <a:path w="120716" h="134350">
                  <a:moveTo>
                    <a:pt x="76920" y="13302"/>
                  </a:moveTo>
                  <a:lnTo>
                    <a:pt x="65742" y="2124"/>
                  </a:lnTo>
                  <a:lnTo>
                    <a:pt x="58939" y="0"/>
                  </a:lnTo>
                  <a:lnTo>
                    <a:pt x="42023" y="761"/>
                  </a:lnTo>
                  <a:lnTo>
                    <a:pt x="25925" y="11238"/>
                  </a:lnTo>
                  <a:lnTo>
                    <a:pt x="12142" y="28762"/>
                  </a:lnTo>
                  <a:lnTo>
                    <a:pt x="2116" y="52148"/>
                  </a:lnTo>
                  <a:lnTo>
                    <a:pt x="0" y="78140"/>
                  </a:lnTo>
                  <a:lnTo>
                    <a:pt x="4129" y="102950"/>
                  </a:lnTo>
                  <a:lnTo>
                    <a:pt x="13763" y="121776"/>
                  </a:lnTo>
                  <a:lnTo>
                    <a:pt x="21947" y="127732"/>
                  </a:lnTo>
                  <a:lnTo>
                    <a:pt x="43518" y="134349"/>
                  </a:lnTo>
                  <a:lnTo>
                    <a:pt x="65585" y="131052"/>
                  </a:lnTo>
                  <a:lnTo>
                    <a:pt x="85920" y="120617"/>
                  </a:lnTo>
                  <a:lnTo>
                    <a:pt x="102757" y="104281"/>
                  </a:lnTo>
                  <a:lnTo>
                    <a:pt x="119801" y="75354"/>
                  </a:lnTo>
                  <a:lnTo>
                    <a:pt x="120715" y="65198"/>
                  </a:lnTo>
                  <a:lnTo>
                    <a:pt x="115492" y="44556"/>
                  </a:lnTo>
                  <a:lnTo>
                    <a:pt x="97977" y="1330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6548725" y="3226224"/>
              <a:ext cx="326385" cy="167048"/>
            </a:xfrm>
            <a:custGeom>
              <a:avLst/>
              <a:gdLst/>
              <a:ahLst/>
              <a:cxnLst/>
              <a:rect l="0" t="0" r="0" b="0"/>
              <a:pathLst>
                <a:path w="326385" h="167048">
                  <a:moveTo>
                    <a:pt x="0" y="69195"/>
                  </a:moveTo>
                  <a:lnTo>
                    <a:pt x="8333" y="106673"/>
                  </a:lnTo>
                  <a:lnTo>
                    <a:pt x="16306" y="155152"/>
                  </a:lnTo>
                  <a:lnTo>
                    <a:pt x="11520" y="108345"/>
                  </a:lnTo>
                  <a:lnTo>
                    <a:pt x="10822" y="65847"/>
                  </a:lnTo>
                  <a:lnTo>
                    <a:pt x="14234" y="57605"/>
                  </a:lnTo>
                  <a:lnTo>
                    <a:pt x="20018" y="53279"/>
                  </a:lnTo>
                  <a:lnTo>
                    <a:pt x="27383" y="51566"/>
                  </a:lnTo>
                  <a:lnTo>
                    <a:pt x="34633" y="52763"/>
                  </a:lnTo>
                  <a:lnTo>
                    <a:pt x="48928" y="60332"/>
                  </a:lnTo>
                  <a:lnTo>
                    <a:pt x="59959" y="77734"/>
                  </a:lnTo>
                  <a:lnTo>
                    <a:pt x="77956" y="125085"/>
                  </a:lnTo>
                  <a:lnTo>
                    <a:pt x="76371" y="119772"/>
                  </a:lnTo>
                  <a:lnTo>
                    <a:pt x="85504" y="66612"/>
                  </a:lnTo>
                  <a:lnTo>
                    <a:pt x="88588" y="53435"/>
                  </a:lnTo>
                  <a:lnTo>
                    <a:pt x="94154" y="43481"/>
                  </a:lnTo>
                  <a:lnTo>
                    <a:pt x="109697" y="29301"/>
                  </a:lnTo>
                  <a:lnTo>
                    <a:pt x="117585" y="28561"/>
                  </a:lnTo>
                  <a:lnTo>
                    <a:pt x="125183" y="31577"/>
                  </a:lnTo>
                  <a:lnTo>
                    <a:pt x="154189" y="56045"/>
                  </a:lnTo>
                  <a:lnTo>
                    <a:pt x="169819" y="82067"/>
                  </a:lnTo>
                  <a:lnTo>
                    <a:pt x="181857" y="112004"/>
                  </a:lnTo>
                  <a:lnTo>
                    <a:pt x="185579" y="115282"/>
                  </a:lnTo>
                  <a:lnTo>
                    <a:pt x="189230" y="113958"/>
                  </a:lnTo>
                  <a:lnTo>
                    <a:pt x="209084" y="92205"/>
                  </a:lnTo>
                  <a:lnTo>
                    <a:pt x="234306" y="77833"/>
                  </a:lnTo>
                  <a:lnTo>
                    <a:pt x="289836" y="64094"/>
                  </a:lnTo>
                  <a:lnTo>
                    <a:pt x="298508" y="58775"/>
                  </a:lnTo>
                  <a:lnTo>
                    <a:pt x="311265" y="43507"/>
                  </a:lnTo>
                  <a:lnTo>
                    <a:pt x="316304" y="34522"/>
                  </a:lnTo>
                  <a:lnTo>
                    <a:pt x="316155" y="26193"/>
                  </a:lnTo>
                  <a:lnTo>
                    <a:pt x="312546" y="18300"/>
                  </a:lnTo>
                  <a:lnTo>
                    <a:pt x="306630" y="10699"/>
                  </a:lnTo>
                  <a:lnTo>
                    <a:pt x="287578" y="2253"/>
                  </a:lnTo>
                  <a:lnTo>
                    <a:pt x="275946" y="0"/>
                  </a:lnTo>
                  <a:lnTo>
                    <a:pt x="253665" y="3737"/>
                  </a:lnTo>
                  <a:lnTo>
                    <a:pt x="242810" y="8009"/>
                  </a:lnTo>
                  <a:lnTo>
                    <a:pt x="227628" y="22114"/>
                  </a:lnTo>
                  <a:lnTo>
                    <a:pt x="208350" y="59765"/>
                  </a:lnTo>
                  <a:lnTo>
                    <a:pt x="206854" y="80212"/>
                  </a:lnTo>
                  <a:lnTo>
                    <a:pt x="211258" y="100998"/>
                  </a:lnTo>
                  <a:lnTo>
                    <a:pt x="226892" y="131260"/>
                  </a:lnTo>
                  <a:lnTo>
                    <a:pt x="239661" y="147863"/>
                  </a:lnTo>
                  <a:lnTo>
                    <a:pt x="265593" y="164774"/>
                  </a:lnTo>
                  <a:lnTo>
                    <a:pt x="285328" y="167047"/>
                  </a:lnTo>
                  <a:lnTo>
                    <a:pt x="303457" y="164158"/>
                  </a:lnTo>
                  <a:lnTo>
                    <a:pt x="326384" y="15342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6906694" y="3042735"/>
              <a:ext cx="161131" cy="297919"/>
            </a:xfrm>
            <a:custGeom>
              <a:avLst/>
              <a:gdLst/>
              <a:ahLst/>
              <a:cxnLst/>
              <a:rect l="0" t="0" r="0" b="0"/>
              <a:pathLst>
                <a:path w="161131" h="297919">
                  <a:moveTo>
                    <a:pt x="0" y="0"/>
                  </a:moveTo>
                  <a:lnTo>
                    <a:pt x="0" y="48931"/>
                  </a:lnTo>
                  <a:lnTo>
                    <a:pt x="3119" y="96777"/>
                  </a:lnTo>
                  <a:lnTo>
                    <a:pt x="9065" y="159757"/>
                  </a:lnTo>
                  <a:lnTo>
                    <a:pt x="18645" y="217257"/>
                  </a:lnTo>
                  <a:lnTo>
                    <a:pt x="26061" y="251416"/>
                  </a:lnTo>
                  <a:lnTo>
                    <a:pt x="25563" y="251839"/>
                  </a:lnTo>
                  <a:lnTo>
                    <a:pt x="24061" y="248611"/>
                  </a:lnTo>
                  <a:lnTo>
                    <a:pt x="27537" y="227301"/>
                  </a:lnTo>
                  <a:lnTo>
                    <a:pt x="40361" y="189828"/>
                  </a:lnTo>
                  <a:lnTo>
                    <a:pt x="51473" y="173666"/>
                  </a:lnTo>
                  <a:lnTo>
                    <a:pt x="61221" y="169590"/>
                  </a:lnTo>
                  <a:lnTo>
                    <a:pt x="87651" y="168180"/>
                  </a:lnTo>
                  <a:lnTo>
                    <a:pt x="109535" y="174573"/>
                  </a:lnTo>
                  <a:lnTo>
                    <a:pt x="142650" y="197740"/>
                  </a:lnTo>
                  <a:lnTo>
                    <a:pt x="158990" y="223536"/>
                  </a:lnTo>
                  <a:lnTo>
                    <a:pt x="161130" y="243239"/>
                  </a:lnTo>
                  <a:lnTo>
                    <a:pt x="157012" y="262524"/>
                  </a:lnTo>
                  <a:lnTo>
                    <a:pt x="147382" y="278895"/>
                  </a:lnTo>
                  <a:lnTo>
                    <a:pt x="132184" y="290849"/>
                  </a:lnTo>
                  <a:lnTo>
                    <a:pt x="123217" y="295675"/>
                  </a:lnTo>
                  <a:lnTo>
                    <a:pt x="103896" y="297918"/>
                  </a:lnTo>
                  <a:lnTo>
                    <a:pt x="47564" y="286804"/>
                  </a:lnTo>
                  <a:lnTo>
                    <a:pt x="21057" y="2737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7088905" y="3253305"/>
              <a:ext cx="107890" cy="158497"/>
            </a:xfrm>
            <a:custGeom>
              <a:avLst/>
              <a:gdLst/>
              <a:ahLst/>
              <a:cxnLst/>
              <a:rect l="0" t="0" r="0" b="0"/>
              <a:pathLst>
                <a:path w="107890" h="158497">
                  <a:moveTo>
                    <a:pt x="91530" y="31586"/>
                  </a:moveTo>
                  <a:lnTo>
                    <a:pt x="73549" y="15945"/>
                  </a:lnTo>
                  <a:lnTo>
                    <a:pt x="56633" y="7867"/>
                  </a:lnTo>
                  <a:lnTo>
                    <a:pt x="47208" y="7584"/>
                  </a:lnTo>
                  <a:lnTo>
                    <a:pt x="27377" y="13509"/>
                  </a:lnTo>
                  <a:lnTo>
                    <a:pt x="13105" y="27061"/>
                  </a:lnTo>
                  <a:lnTo>
                    <a:pt x="7661" y="35588"/>
                  </a:lnTo>
                  <a:lnTo>
                    <a:pt x="0" y="69946"/>
                  </a:lnTo>
                  <a:lnTo>
                    <a:pt x="3318" y="104173"/>
                  </a:lnTo>
                  <a:lnTo>
                    <a:pt x="11770" y="122729"/>
                  </a:lnTo>
                  <a:lnTo>
                    <a:pt x="24496" y="138774"/>
                  </a:lnTo>
                  <a:lnTo>
                    <a:pt x="41850" y="153704"/>
                  </a:lnTo>
                  <a:lnTo>
                    <a:pt x="51390" y="157452"/>
                  </a:lnTo>
                  <a:lnTo>
                    <a:pt x="71350" y="158496"/>
                  </a:lnTo>
                  <a:lnTo>
                    <a:pt x="88801" y="151941"/>
                  </a:lnTo>
                  <a:lnTo>
                    <a:pt x="96730" y="146918"/>
                  </a:lnTo>
                  <a:lnTo>
                    <a:pt x="102015" y="137720"/>
                  </a:lnTo>
                  <a:lnTo>
                    <a:pt x="107889" y="111902"/>
                  </a:lnTo>
                  <a:lnTo>
                    <a:pt x="105606" y="75660"/>
                  </a:lnTo>
                  <a:lnTo>
                    <a:pt x="91931" y="42695"/>
                  </a:lnTo>
                  <a:lnTo>
                    <a:pt x="59944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7241437" y="3097985"/>
              <a:ext cx="113074" cy="353354"/>
            </a:xfrm>
            <a:custGeom>
              <a:avLst/>
              <a:gdLst/>
              <a:ahLst/>
              <a:cxnLst/>
              <a:rect l="0" t="0" r="0" b="0"/>
              <a:pathLst>
                <a:path w="113074" h="353354">
                  <a:moveTo>
                    <a:pt x="75869" y="292191"/>
                  </a:moveTo>
                  <a:lnTo>
                    <a:pt x="70279" y="230098"/>
                  </a:lnTo>
                  <a:lnTo>
                    <a:pt x="55625" y="203343"/>
                  </a:lnTo>
                  <a:lnTo>
                    <a:pt x="47165" y="199034"/>
                  </a:lnTo>
                  <a:lnTo>
                    <a:pt x="25287" y="197365"/>
                  </a:lnTo>
                  <a:lnTo>
                    <a:pt x="16411" y="200898"/>
                  </a:lnTo>
                  <a:lnTo>
                    <a:pt x="3430" y="214182"/>
                  </a:lnTo>
                  <a:lnTo>
                    <a:pt x="0" y="238023"/>
                  </a:lnTo>
                  <a:lnTo>
                    <a:pt x="1741" y="295399"/>
                  </a:lnTo>
                  <a:lnTo>
                    <a:pt x="8218" y="317403"/>
                  </a:lnTo>
                  <a:lnTo>
                    <a:pt x="31440" y="350594"/>
                  </a:lnTo>
                  <a:lnTo>
                    <a:pt x="38060" y="353353"/>
                  </a:lnTo>
                  <a:lnTo>
                    <a:pt x="44814" y="352853"/>
                  </a:lnTo>
                  <a:lnTo>
                    <a:pt x="51656" y="350180"/>
                  </a:lnTo>
                  <a:lnTo>
                    <a:pt x="72463" y="329650"/>
                  </a:lnTo>
                  <a:lnTo>
                    <a:pt x="87857" y="295751"/>
                  </a:lnTo>
                  <a:lnTo>
                    <a:pt x="99828" y="244892"/>
                  </a:lnTo>
                  <a:lnTo>
                    <a:pt x="105195" y="185370"/>
                  </a:lnTo>
                  <a:lnTo>
                    <a:pt x="113073" y="125251"/>
                  </a:lnTo>
                  <a:lnTo>
                    <a:pt x="108911" y="62596"/>
                  </a:lnTo>
                  <a:lnTo>
                    <a:pt x="102152" y="4813"/>
                  </a:lnTo>
                  <a:lnTo>
                    <a:pt x="99240" y="0"/>
                  </a:lnTo>
                  <a:lnTo>
                    <a:pt x="96129" y="1471"/>
                  </a:lnTo>
                  <a:lnTo>
                    <a:pt x="86161" y="25897"/>
                  </a:lnTo>
                  <a:lnTo>
                    <a:pt x="77902" y="76073"/>
                  </a:lnTo>
                  <a:lnTo>
                    <a:pt x="70882" y="128330"/>
                  </a:lnTo>
                  <a:lnTo>
                    <a:pt x="72572" y="182678"/>
                  </a:lnTo>
                  <a:lnTo>
                    <a:pt x="74892" y="235826"/>
                  </a:lnTo>
                  <a:lnTo>
                    <a:pt x="81168" y="277440"/>
                  </a:lnTo>
                  <a:lnTo>
                    <a:pt x="107454" y="33430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7412062" y="3337533"/>
              <a:ext cx="31586" cy="63172"/>
            </a:xfrm>
            <a:custGeom>
              <a:avLst/>
              <a:gdLst/>
              <a:ahLst/>
              <a:cxnLst/>
              <a:rect l="0" t="0" r="0" b="0"/>
              <a:pathLst>
                <a:path w="31586" h="63172">
                  <a:moveTo>
                    <a:pt x="0" y="0"/>
                  </a:moveTo>
                  <a:lnTo>
                    <a:pt x="17958" y="50366"/>
                  </a:lnTo>
                  <a:lnTo>
                    <a:pt x="31585" y="631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7369948" y="3295419"/>
              <a:ext cx="147400" cy="326385"/>
            </a:xfrm>
            <a:custGeom>
              <a:avLst/>
              <a:gdLst/>
              <a:ahLst/>
              <a:cxnLst/>
              <a:rect l="0" t="0" r="0" b="0"/>
              <a:pathLst>
                <a:path w="147400" h="326385">
                  <a:moveTo>
                    <a:pt x="147399" y="0"/>
                  </a:moveTo>
                  <a:lnTo>
                    <a:pt x="121035" y="55045"/>
                  </a:lnTo>
                  <a:lnTo>
                    <a:pt x="97521" y="106453"/>
                  </a:lnTo>
                  <a:lnTo>
                    <a:pt x="75675" y="161668"/>
                  </a:lnTo>
                  <a:lnTo>
                    <a:pt x="45031" y="223324"/>
                  </a:lnTo>
                  <a:lnTo>
                    <a:pt x="23063" y="277690"/>
                  </a:lnTo>
                  <a:lnTo>
                    <a:pt x="0" y="3263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7548933" y="3411233"/>
              <a:ext cx="29689" cy="168457"/>
            </a:xfrm>
            <a:custGeom>
              <a:avLst/>
              <a:gdLst/>
              <a:ahLst/>
              <a:cxnLst/>
              <a:rect l="0" t="0" r="0" b="0"/>
              <a:pathLst>
                <a:path w="29689" h="168457">
                  <a:moveTo>
                    <a:pt x="10528" y="0"/>
                  </a:moveTo>
                  <a:lnTo>
                    <a:pt x="25182" y="53027"/>
                  </a:lnTo>
                  <a:lnTo>
                    <a:pt x="29688" y="89931"/>
                  </a:lnTo>
                  <a:lnTo>
                    <a:pt x="24503" y="113669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7951161" y="3105906"/>
              <a:ext cx="18913" cy="410613"/>
            </a:xfrm>
            <a:custGeom>
              <a:avLst/>
              <a:gdLst/>
              <a:ahLst/>
              <a:cxnLst/>
              <a:rect l="0" t="0" r="0" b="0"/>
              <a:pathLst>
                <a:path w="18913" h="410613">
                  <a:moveTo>
                    <a:pt x="8383" y="0"/>
                  </a:moveTo>
                  <a:lnTo>
                    <a:pt x="1147" y="28726"/>
                  </a:lnTo>
                  <a:lnTo>
                    <a:pt x="0" y="79092"/>
                  </a:lnTo>
                  <a:lnTo>
                    <a:pt x="5379" y="139638"/>
                  </a:lnTo>
                  <a:lnTo>
                    <a:pt x="7048" y="185284"/>
                  </a:lnTo>
                  <a:lnTo>
                    <a:pt x="13577" y="234664"/>
                  </a:lnTo>
                  <a:lnTo>
                    <a:pt x="17858" y="292365"/>
                  </a:lnTo>
                  <a:lnTo>
                    <a:pt x="18704" y="355756"/>
                  </a:lnTo>
                  <a:lnTo>
                    <a:pt x="18912" y="4106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7812145" y="3253305"/>
              <a:ext cx="242156" cy="42115"/>
            </a:xfrm>
            <a:custGeom>
              <a:avLst/>
              <a:gdLst/>
              <a:ahLst/>
              <a:cxnLst/>
              <a:rect l="0" t="0" r="0" b="0"/>
              <a:pathLst>
                <a:path w="242156" h="42115">
                  <a:moveTo>
                    <a:pt x="242155" y="0"/>
                  </a:moveTo>
                  <a:lnTo>
                    <a:pt x="183539" y="5589"/>
                  </a:lnTo>
                  <a:lnTo>
                    <a:pt x="129364" y="10723"/>
                  </a:lnTo>
                  <a:lnTo>
                    <a:pt x="73603" y="21789"/>
                  </a:lnTo>
                  <a:lnTo>
                    <a:pt x="10275" y="3905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8022715" y="3063792"/>
              <a:ext cx="253473" cy="400084"/>
            </a:xfrm>
            <a:custGeom>
              <a:avLst/>
              <a:gdLst/>
              <a:ahLst/>
              <a:cxnLst/>
              <a:rect l="0" t="0" r="0" b="0"/>
              <a:pathLst>
                <a:path w="253473" h="400084">
                  <a:moveTo>
                    <a:pt x="0" y="0"/>
                  </a:moveTo>
                  <a:lnTo>
                    <a:pt x="0" y="58617"/>
                  </a:lnTo>
                  <a:lnTo>
                    <a:pt x="7235" y="107895"/>
                  </a:lnTo>
                  <a:lnTo>
                    <a:pt x="10723" y="158311"/>
                  </a:lnTo>
                  <a:lnTo>
                    <a:pt x="18670" y="217925"/>
                  </a:lnTo>
                  <a:lnTo>
                    <a:pt x="23469" y="272801"/>
                  </a:lnTo>
                  <a:lnTo>
                    <a:pt x="29181" y="322986"/>
                  </a:lnTo>
                  <a:lnTo>
                    <a:pt x="29346" y="344761"/>
                  </a:lnTo>
                  <a:lnTo>
                    <a:pt x="27754" y="345654"/>
                  </a:lnTo>
                  <a:lnTo>
                    <a:pt x="25521" y="342740"/>
                  </a:lnTo>
                  <a:lnTo>
                    <a:pt x="22380" y="310693"/>
                  </a:lnTo>
                  <a:lnTo>
                    <a:pt x="27885" y="286655"/>
                  </a:lnTo>
                  <a:lnTo>
                    <a:pt x="44137" y="256511"/>
                  </a:lnTo>
                  <a:lnTo>
                    <a:pt x="50482" y="248216"/>
                  </a:lnTo>
                  <a:lnTo>
                    <a:pt x="57051" y="246196"/>
                  </a:lnTo>
                  <a:lnTo>
                    <a:pt x="63771" y="248359"/>
                  </a:lnTo>
                  <a:lnTo>
                    <a:pt x="91365" y="271457"/>
                  </a:lnTo>
                  <a:lnTo>
                    <a:pt x="106750" y="302830"/>
                  </a:lnTo>
                  <a:lnTo>
                    <a:pt x="126073" y="365974"/>
                  </a:lnTo>
                  <a:lnTo>
                    <a:pt x="130902" y="381414"/>
                  </a:lnTo>
                  <a:lnTo>
                    <a:pt x="129148" y="376578"/>
                  </a:lnTo>
                  <a:lnTo>
                    <a:pt x="132763" y="354124"/>
                  </a:lnTo>
                  <a:lnTo>
                    <a:pt x="146832" y="325244"/>
                  </a:lnTo>
                  <a:lnTo>
                    <a:pt x="162355" y="311060"/>
                  </a:lnTo>
                  <a:lnTo>
                    <a:pt x="221487" y="281654"/>
                  </a:lnTo>
                  <a:lnTo>
                    <a:pt x="239989" y="267899"/>
                  </a:lnTo>
                  <a:lnTo>
                    <a:pt x="252110" y="250088"/>
                  </a:lnTo>
                  <a:lnTo>
                    <a:pt x="253472" y="241595"/>
                  </a:lnTo>
                  <a:lnTo>
                    <a:pt x="252038" y="233593"/>
                  </a:lnTo>
                  <a:lnTo>
                    <a:pt x="248744" y="225919"/>
                  </a:lnTo>
                  <a:lnTo>
                    <a:pt x="235725" y="214273"/>
                  </a:lnTo>
                  <a:lnTo>
                    <a:pt x="227340" y="209529"/>
                  </a:lnTo>
                  <a:lnTo>
                    <a:pt x="205545" y="207378"/>
                  </a:lnTo>
                  <a:lnTo>
                    <a:pt x="193182" y="208442"/>
                  </a:lnTo>
                  <a:lnTo>
                    <a:pt x="173206" y="218983"/>
                  </a:lnTo>
                  <a:lnTo>
                    <a:pt x="157699" y="235366"/>
                  </a:lnTo>
                  <a:lnTo>
                    <a:pt x="146908" y="254346"/>
                  </a:lnTo>
                  <a:lnTo>
                    <a:pt x="144450" y="274480"/>
                  </a:lnTo>
                  <a:lnTo>
                    <a:pt x="152406" y="327180"/>
                  </a:lnTo>
                  <a:lnTo>
                    <a:pt x="161712" y="350524"/>
                  </a:lnTo>
                  <a:lnTo>
                    <a:pt x="174817" y="368698"/>
                  </a:lnTo>
                  <a:lnTo>
                    <a:pt x="192340" y="384575"/>
                  </a:lnTo>
                  <a:lnTo>
                    <a:pt x="214946" y="393191"/>
                  </a:lnTo>
                  <a:lnTo>
                    <a:pt x="252684" y="4000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8296456" y="3337533"/>
              <a:ext cx="52643" cy="84229"/>
            </a:xfrm>
            <a:custGeom>
              <a:avLst/>
              <a:gdLst/>
              <a:ahLst/>
              <a:cxnLst/>
              <a:rect l="0" t="0" r="0" b="0"/>
              <a:pathLst>
                <a:path w="52643" h="84229">
                  <a:moveTo>
                    <a:pt x="0" y="0"/>
                  </a:moveTo>
                  <a:lnTo>
                    <a:pt x="9574" y="24047"/>
                  </a:lnTo>
                  <a:lnTo>
                    <a:pt x="52642" y="842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8254342" y="3305948"/>
              <a:ext cx="178986" cy="357970"/>
            </a:xfrm>
            <a:custGeom>
              <a:avLst/>
              <a:gdLst/>
              <a:ahLst/>
              <a:cxnLst/>
              <a:rect l="0" t="0" r="0" b="0"/>
              <a:pathLst>
                <a:path w="178986" h="357970">
                  <a:moveTo>
                    <a:pt x="178985" y="0"/>
                  </a:moveTo>
                  <a:lnTo>
                    <a:pt x="162173" y="19150"/>
                  </a:lnTo>
                  <a:lnTo>
                    <a:pt x="129486" y="78806"/>
                  </a:lnTo>
                  <a:lnTo>
                    <a:pt x="101703" y="142082"/>
                  </a:lnTo>
                  <a:lnTo>
                    <a:pt x="80697" y="192357"/>
                  </a:lnTo>
                  <a:lnTo>
                    <a:pt x="52638" y="251859"/>
                  </a:lnTo>
                  <a:lnTo>
                    <a:pt x="18717" y="314360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8443855" y="3179606"/>
              <a:ext cx="31586" cy="73700"/>
            </a:xfrm>
            <a:custGeom>
              <a:avLst/>
              <a:gdLst/>
              <a:ahLst/>
              <a:cxnLst/>
              <a:rect l="0" t="0" r="0" b="0"/>
              <a:pathLst>
                <a:path w="31586" h="73700">
                  <a:moveTo>
                    <a:pt x="0" y="0"/>
                  </a:moveTo>
                  <a:lnTo>
                    <a:pt x="21330" y="57753"/>
                  </a:lnTo>
                  <a:lnTo>
                    <a:pt x="31585" y="736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8572545" y="3292373"/>
              <a:ext cx="71352" cy="143684"/>
            </a:xfrm>
            <a:custGeom>
              <a:avLst/>
              <a:gdLst/>
              <a:ahLst/>
              <a:cxnLst/>
              <a:rect l="0" t="0" r="0" b="0"/>
              <a:pathLst>
                <a:path w="71352" h="143684">
                  <a:moveTo>
                    <a:pt x="8180" y="87274"/>
                  </a:moveTo>
                  <a:lnTo>
                    <a:pt x="11300" y="129966"/>
                  </a:lnTo>
                  <a:lnTo>
                    <a:pt x="14246" y="143683"/>
                  </a:lnTo>
                  <a:lnTo>
                    <a:pt x="11656" y="138081"/>
                  </a:lnTo>
                  <a:lnTo>
                    <a:pt x="1631" y="104719"/>
                  </a:lnTo>
                  <a:lnTo>
                    <a:pt x="0" y="68786"/>
                  </a:lnTo>
                  <a:lnTo>
                    <a:pt x="3765" y="46302"/>
                  </a:lnTo>
                  <a:lnTo>
                    <a:pt x="18050" y="19502"/>
                  </a:lnTo>
                  <a:lnTo>
                    <a:pt x="33624" y="7241"/>
                  </a:lnTo>
                  <a:lnTo>
                    <a:pt x="49904" y="231"/>
                  </a:lnTo>
                  <a:lnTo>
                    <a:pt x="55884" y="0"/>
                  </a:lnTo>
                  <a:lnTo>
                    <a:pt x="71351" y="304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8696538" y="334806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8677781" y="3272863"/>
              <a:ext cx="102987" cy="192036"/>
            </a:xfrm>
            <a:custGeom>
              <a:avLst/>
              <a:gdLst/>
              <a:ahLst/>
              <a:cxnLst/>
              <a:rect l="0" t="0" r="0" b="0"/>
              <a:pathLst>
                <a:path w="102987" h="192036">
                  <a:moveTo>
                    <a:pt x="50343" y="75199"/>
                  </a:moveTo>
                  <a:lnTo>
                    <a:pt x="74390" y="65623"/>
                  </a:lnTo>
                  <a:lnTo>
                    <a:pt x="88717" y="54955"/>
                  </a:lnTo>
                  <a:lnTo>
                    <a:pt x="96644" y="36176"/>
                  </a:lnTo>
                  <a:lnTo>
                    <a:pt x="98758" y="24617"/>
                  </a:lnTo>
                  <a:lnTo>
                    <a:pt x="96657" y="15741"/>
                  </a:lnTo>
                  <a:lnTo>
                    <a:pt x="91748" y="8654"/>
                  </a:lnTo>
                  <a:lnTo>
                    <a:pt x="84965" y="2760"/>
                  </a:lnTo>
                  <a:lnTo>
                    <a:pt x="76934" y="0"/>
                  </a:lnTo>
                  <a:lnTo>
                    <a:pt x="58652" y="53"/>
                  </a:lnTo>
                  <a:lnTo>
                    <a:pt x="41947" y="7096"/>
                  </a:lnTo>
                  <a:lnTo>
                    <a:pt x="34217" y="12249"/>
                  </a:lnTo>
                  <a:lnTo>
                    <a:pt x="22509" y="30453"/>
                  </a:lnTo>
                  <a:lnTo>
                    <a:pt x="2874" y="93786"/>
                  </a:lnTo>
                  <a:lnTo>
                    <a:pt x="0" y="121284"/>
                  </a:lnTo>
                  <a:lnTo>
                    <a:pt x="9560" y="163073"/>
                  </a:lnTo>
                  <a:lnTo>
                    <a:pt x="24028" y="181715"/>
                  </a:lnTo>
                  <a:lnTo>
                    <a:pt x="32800" y="188323"/>
                  </a:lnTo>
                  <a:lnTo>
                    <a:pt x="42157" y="191559"/>
                  </a:lnTo>
                  <a:lnTo>
                    <a:pt x="61913" y="192035"/>
                  </a:lnTo>
                  <a:lnTo>
                    <a:pt x="102986" y="1804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7" name="Group 116"/>
          <p:cNvGrpSpPr/>
          <p:nvPr/>
        </p:nvGrpSpPr>
        <p:grpSpPr>
          <a:xfrm>
            <a:off x="9030332" y="3282358"/>
            <a:ext cx="698000" cy="581601"/>
            <a:chOff x="9030332" y="3282358"/>
            <a:chExt cx="698000" cy="581601"/>
          </a:xfrm>
        </p:grpSpPr>
        <p:sp>
          <p:nvSpPr>
            <p:cNvPr id="112" name="Freeform 111"/>
            <p:cNvSpPr/>
            <p:nvPr/>
          </p:nvSpPr>
          <p:spPr>
            <a:xfrm>
              <a:off x="9030332" y="3282358"/>
              <a:ext cx="173490" cy="230089"/>
            </a:xfrm>
            <a:custGeom>
              <a:avLst/>
              <a:gdLst/>
              <a:ahLst/>
              <a:cxnLst/>
              <a:rect l="0" t="0" r="0" b="0"/>
              <a:pathLst>
                <a:path w="173490" h="230089">
                  <a:moveTo>
                    <a:pt x="34704" y="86761"/>
                  </a:moveTo>
                  <a:lnTo>
                    <a:pt x="40294" y="103528"/>
                  </a:lnTo>
                  <a:lnTo>
                    <a:pt x="46619" y="108467"/>
                  </a:lnTo>
                  <a:lnTo>
                    <a:pt x="66126" y="113956"/>
                  </a:lnTo>
                  <a:lnTo>
                    <a:pt x="103416" y="111456"/>
                  </a:lnTo>
                  <a:lnTo>
                    <a:pt x="124124" y="103196"/>
                  </a:lnTo>
                  <a:lnTo>
                    <a:pt x="156483" y="78829"/>
                  </a:lnTo>
                  <a:lnTo>
                    <a:pt x="172692" y="52825"/>
                  </a:lnTo>
                  <a:lnTo>
                    <a:pt x="173489" y="43080"/>
                  </a:lnTo>
                  <a:lnTo>
                    <a:pt x="168135" y="22893"/>
                  </a:lnTo>
                  <a:lnTo>
                    <a:pt x="154839" y="8462"/>
                  </a:lnTo>
                  <a:lnTo>
                    <a:pt x="146379" y="2976"/>
                  </a:lnTo>
                  <a:lnTo>
                    <a:pt x="121383" y="0"/>
                  </a:lnTo>
                  <a:lnTo>
                    <a:pt x="94285" y="3747"/>
                  </a:lnTo>
                  <a:lnTo>
                    <a:pt x="74443" y="13211"/>
                  </a:lnTo>
                  <a:lnTo>
                    <a:pt x="35404" y="46756"/>
                  </a:lnTo>
                  <a:lnTo>
                    <a:pt x="12555" y="78027"/>
                  </a:lnTo>
                  <a:lnTo>
                    <a:pt x="2243" y="103156"/>
                  </a:lnTo>
                  <a:lnTo>
                    <a:pt x="0" y="126803"/>
                  </a:lnTo>
                  <a:lnTo>
                    <a:pt x="8092" y="170580"/>
                  </a:lnTo>
                  <a:lnTo>
                    <a:pt x="23179" y="196864"/>
                  </a:lnTo>
                  <a:lnTo>
                    <a:pt x="42467" y="219470"/>
                  </a:lnTo>
                  <a:lnTo>
                    <a:pt x="62331" y="227631"/>
                  </a:lnTo>
                  <a:lnTo>
                    <a:pt x="85587" y="230088"/>
                  </a:lnTo>
                  <a:lnTo>
                    <a:pt x="107621" y="227281"/>
                  </a:lnTo>
                  <a:lnTo>
                    <a:pt x="161046" y="20257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9249340" y="3343225"/>
              <a:ext cx="205252" cy="177562"/>
            </a:xfrm>
            <a:custGeom>
              <a:avLst/>
              <a:gdLst/>
              <a:ahLst/>
              <a:cxnLst/>
              <a:rect l="0" t="0" r="0" b="0"/>
              <a:pathLst>
                <a:path w="205252" h="177562">
                  <a:moveTo>
                    <a:pt x="89437" y="57479"/>
                  </a:moveTo>
                  <a:lnTo>
                    <a:pt x="95026" y="40712"/>
                  </a:lnTo>
                  <a:lnTo>
                    <a:pt x="94650" y="23121"/>
                  </a:lnTo>
                  <a:lnTo>
                    <a:pt x="92913" y="13517"/>
                  </a:lnTo>
                  <a:lnTo>
                    <a:pt x="87075" y="7114"/>
                  </a:lnTo>
                  <a:lnTo>
                    <a:pt x="68110" y="0"/>
                  </a:lnTo>
                  <a:lnTo>
                    <a:pt x="58841" y="1612"/>
                  </a:lnTo>
                  <a:lnTo>
                    <a:pt x="42304" y="12762"/>
                  </a:lnTo>
                  <a:lnTo>
                    <a:pt x="19839" y="33182"/>
                  </a:lnTo>
                  <a:lnTo>
                    <a:pt x="11711" y="53309"/>
                  </a:lnTo>
                  <a:lnTo>
                    <a:pt x="0" y="109573"/>
                  </a:lnTo>
                  <a:lnTo>
                    <a:pt x="9881" y="162692"/>
                  </a:lnTo>
                  <a:lnTo>
                    <a:pt x="16513" y="169735"/>
                  </a:lnTo>
                  <a:lnTo>
                    <a:pt x="36359" y="177561"/>
                  </a:lnTo>
                  <a:lnTo>
                    <a:pt x="57658" y="174800"/>
                  </a:lnTo>
                  <a:lnTo>
                    <a:pt x="68251" y="170788"/>
                  </a:lnTo>
                  <a:lnTo>
                    <a:pt x="76483" y="163434"/>
                  </a:lnTo>
                  <a:lnTo>
                    <a:pt x="98100" y="121129"/>
                  </a:lnTo>
                  <a:lnTo>
                    <a:pt x="102231" y="110441"/>
                  </a:lnTo>
                  <a:lnTo>
                    <a:pt x="106156" y="106825"/>
                  </a:lnTo>
                  <a:lnTo>
                    <a:pt x="109942" y="107924"/>
                  </a:lnTo>
                  <a:lnTo>
                    <a:pt x="155271" y="149214"/>
                  </a:lnTo>
                  <a:lnTo>
                    <a:pt x="164912" y="152561"/>
                  </a:lnTo>
                  <a:lnTo>
                    <a:pt x="205251" y="15223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9432991" y="3316476"/>
              <a:ext cx="127380" cy="187184"/>
            </a:xfrm>
            <a:custGeom>
              <a:avLst/>
              <a:gdLst/>
              <a:ahLst/>
              <a:cxnLst/>
              <a:rect l="0" t="0" r="0" b="0"/>
              <a:pathLst>
                <a:path w="127380" h="187184">
                  <a:moveTo>
                    <a:pt x="95299" y="0"/>
                  </a:moveTo>
                  <a:lnTo>
                    <a:pt x="35358" y="26364"/>
                  </a:lnTo>
                  <a:lnTo>
                    <a:pt x="17576" y="39404"/>
                  </a:lnTo>
                  <a:lnTo>
                    <a:pt x="0" y="65488"/>
                  </a:lnTo>
                  <a:lnTo>
                    <a:pt x="181" y="72904"/>
                  </a:lnTo>
                  <a:lnTo>
                    <a:pt x="3812" y="79019"/>
                  </a:lnTo>
                  <a:lnTo>
                    <a:pt x="17203" y="88932"/>
                  </a:lnTo>
                  <a:lnTo>
                    <a:pt x="70111" y="108490"/>
                  </a:lnTo>
                  <a:lnTo>
                    <a:pt x="104604" y="119233"/>
                  </a:lnTo>
                  <a:lnTo>
                    <a:pt x="120101" y="132541"/>
                  </a:lnTo>
                  <a:lnTo>
                    <a:pt x="125872" y="141004"/>
                  </a:lnTo>
                  <a:lnTo>
                    <a:pt x="127379" y="150155"/>
                  </a:lnTo>
                  <a:lnTo>
                    <a:pt x="122814" y="169681"/>
                  </a:lnTo>
                  <a:lnTo>
                    <a:pt x="115982" y="176292"/>
                  </a:lnTo>
                  <a:lnTo>
                    <a:pt x="95913" y="183637"/>
                  </a:lnTo>
                  <a:lnTo>
                    <a:pt x="47241" y="187183"/>
                  </a:lnTo>
                  <a:lnTo>
                    <a:pt x="11071" y="1789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9580933" y="3369119"/>
              <a:ext cx="63172" cy="105286"/>
            </a:xfrm>
            <a:custGeom>
              <a:avLst/>
              <a:gdLst/>
              <a:ahLst/>
              <a:cxnLst/>
              <a:rect l="0" t="0" r="0" b="0"/>
              <a:pathLst>
                <a:path w="63172" h="105286">
                  <a:moveTo>
                    <a:pt x="0" y="0"/>
                  </a:moveTo>
                  <a:lnTo>
                    <a:pt x="20243" y="43962"/>
                  </a:lnTo>
                  <a:lnTo>
                    <a:pt x="63171" y="1052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9475647" y="3358590"/>
              <a:ext cx="252685" cy="505369"/>
            </a:xfrm>
            <a:custGeom>
              <a:avLst/>
              <a:gdLst/>
              <a:ahLst/>
              <a:cxnLst/>
              <a:rect l="0" t="0" r="0" b="0"/>
              <a:pathLst>
                <a:path w="252685" h="505369">
                  <a:moveTo>
                    <a:pt x="252684" y="0"/>
                  </a:moveTo>
                  <a:lnTo>
                    <a:pt x="215598" y="62281"/>
                  </a:lnTo>
                  <a:lnTo>
                    <a:pt x="177898" y="119450"/>
                  </a:lnTo>
                  <a:lnTo>
                    <a:pt x="142245" y="175544"/>
                  </a:lnTo>
                  <a:lnTo>
                    <a:pt x="108651" y="234294"/>
                  </a:lnTo>
                  <a:lnTo>
                    <a:pt x="79775" y="294933"/>
                  </a:lnTo>
                  <a:lnTo>
                    <a:pt x="55576" y="351280"/>
                  </a:lnTo>
                  <a:lnTo>
                    <a:pt x="39864" y="401221"/>
                  </a:lnTo>
                  <a:lnTo>
                    <a:pt x="19183" y="459319"/>
                  </a:lnTo>
                  <a:lnTo>
                    <a:pt x="0" y="50536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1" name="Group 120"/>
          <p:cNvGrpSpPr/>
          <p:nvPr/>
        </p:nvGrpSpPr>
        <p:grpSpPr>
          <a:xfrm>
            <a:off x="1052849" y="3895544"/>
            <a:ext cx="291730" cy="423569"/>
            <a:chOff x="1052849" y="3895544"/>
            <a:chExt cx="291730" cy="423569"/>
          </a:xfrm>
        </p:grpSpPr>
        <p:sp>
          <p:nvSpPr>
            <p:cNvPr id="118" name="Freeform 117"/>
            <p:cNvSpPr/>
            <p:nvPr/>
          </p:nvSpPr>
          <p:spPr>
            <a:xfrm>
              <a:off x="1116020" y="3895544"/>
              <a:ext cx="19466" cy="389555"/>
            </a:xfrm>
            <a:custGeom>
              <a:avLst/>
              <a:gdLst/>
              <a:ahLst/>
              <a:cxnLst/>
              <a:rect l="0" t="0" r="0" b="0"/>
              <a:pathLst>
                <a:path w="19466" h="389555">
                  <a:moveTo>
                    <a:pt x="0" y="0"/>
                  </a:moveTo>
                  <a:lnTo>
                    <a:pt x="0" y="60383"/>
                  </a:lnTo>
                  <a:lnTo>
                    <a:pt x="5589" y="121632"/>
                  </a:lnTo>
                  <a:lnTo>
                    <a:pt x="9065" y="178889"/>
                  </a:lnTo>
                  <a:lnTo>
                    <a:pt x="15684" y="242127"/>
                  </a:lnTo>
                  <a:lnTo>
                    <a:pt x="19465" y="299728"/>
                  </a:lnTo>
                  <a:lnTo>
                    <a:pt x="13507" y="359679"/>
                  </a:lnTo>
                  <a:lnTo>
                    <a:pt x="10529" y="3895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1052849" y="4053471"/>
              <a:ext cx="189514" cy="94758"/>
            </a:xfrm>
            <a:custGeom>
              <a:avLst/>
              <a:gdLst/>
              <a:ahLst/>
              <a:cxnLst/>
              <a:rect l="0" t="0" r="0" b="0"/>
              <a:pathLst>
                <a:path w="189514" h="94758">
                  <a:moveTo>
                    <a:pt x="189513" y="0"/>
                  </a:moveTo>
                  <a:lnTo>
                    <a:pt x="134469" y="26364"/>
                  </a:lnTo>
                  <a:lnTo>
                    <a:pt x="75001" y="54309"/>
                  </a:lnTo>
                  <a:lnTo>
                    <a:pt x="24348" y="81790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1217971" y="4137699"/>
              <a:ext cx="126608" cy="181414"/>
            </a:xfrm>
            <a:custGeom>
              <a:avLst/>
              <a:gdLst/>
              <a:ahLst/>
              <a:cxnLst/>
              <a:rect l="0" t="0" r="0" b="0"/>
              <a:pathLst>
                <a:path w="126608" h="181414">
                  <a:moveTo>
                    <a:pt x="55977" y="0"/>
                  </a:moveTo>
                  <a:lnTo>
                    <a:pt x="39209" y="5589"/>
                  </a:lnTo>
                  <a:lnTo>
                    <a:pt x="24738" y="17692"/>
                  </a:lnTo>
                  <a:lnTo>
                    <a:pt x="11677" y="35939"/>
                  </a:lnTo>
                  <a:lnTo>
                    <a:pt x="1973" y="59647"/>
                  </a:lnTo>
                  <a:lnTo>
                    <a:pt x="0" y="82661"/>
                  </a:lnTo>
                  <a:lnTo>
                    <a:pt x="4192" y="104589"/>
                  </a:lnTo>
                  <a:lnTo>
                    <a:pt x="26858" y="157836"/>
                  </a:lnTo>
                  <a:lnTo>
                    <a:pt x="40695" y="172705"/>
                  </a:lnTo>
                  <a:lnTo>
                    <a:pt x="49299" y="178308"/>
                  </a:lnTo>
                  <a:lnTo>
                    <a:pt x="68217" y="181413"/>
                  </a:lnTo>
                  <a:lnTo>
                    <a:pt x="78175" y="180604"/>
                  </a:lnTo>
                  <a:lnTo>
                    <a:pt x="95478" y="173465"/>
                  </a:lnTo>
                  <a:lnTo>
                    <a:pt x="103368" y="168286"/>
                  </a:lnTo>
                  <a:lnTo>
                    <a:pt x="115254" y="153172"/>
                  </a:lnTo>
                  <a:lnTo>
                    <a:pt x="123266" y="133587"/>
                  </a:lnTo>
                  <a:lnTo>
                    <a:pt x="126607" y="97423"/>
                  </a:lnTo>
                  <a:lnTo>
                    <a:pt x="114772" y="42466"/>
                  </a:lnTo>
                  <a:lnTo>
                    <a:pt x="109212" y="34159"/>
                  </a:lnTo>
                  <a:lnTo>
                    <a:pt x="93675" y="21811"/>
                  </a:lnTo>
                  <a:lnTo>
                    <a:pt x="85788" y="20390"/>
                  </a:lnTo>
                  <a:lnTo>
                    <a:pt x="78191" y="21782"/>
                  </a:lnTo>
                  <a:lnTo>
                    <a:pt x="55977" y="315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8" name="Group 137"/>
          <p:cNvGrpSpPr/>
          <p:nvPr/>
        </p:nvGrpSpPr>
        <p:grpSpPr>
          <a:xfrm>
            <a:off x="1687429" y="3621803"/>
            <a:ext cx="2378743" cy="821224"/>
            <a:chOff x="1687429" y="3621803"/>
            <a:chExt cx="2378743" cy="821224"/>
          </a:xfrm>
        </p:grpSpPr>
        <p:sp>
          <p:nvSpPr>
            <p:cNvPr id="122" name="Freeform 121"/>
            <p:cNvSpPr/>
            <p:nvPr/>
          </p:nvSpPr>
          <p:spPr>
            <a:xfrm>
              <a:off x="1687429" y="3957184"/>
              <a:ext cx="201457" cy="485843"/>
            </a:xfrm>
            <a:custGeom>
              <a:avLst/>
              <a:gdLst/>
              <a:ahLst/>
              <a:cxnLst/>
              <a:rect l="0" t="0" r="0" b="0"/>
              <a:pathLst>
                <a:path w="201457" h="485843">
                  <a:moveTo>
                    <a:pt x="123472" y="96287"/>
                  </a:moveTo>
                  <a:lnTo>
                    <a:pt x="134651" y="79519"/>
                  </a:lnTo>
                  <a:lnTo>
                    <a:pt x="141602" y="46735"/>
                  </a:lnTo>
                  <a:lnTo>
                    <a:pt x="136989" y="27081"/>
                  </a:lnTo>
                  <a:lnTo>
                    <a:pt x="132483" y="18564"/>
                  </a:lnTo>
                  <a:lnTo>
                    <a:pt x="118118" y="5982"/>
                  </a:lnTo>
                  <a:lnTo>
                    <a:pt x="109375" y="989"/>
                  </a:lnTo>
                  <a:lnTo>
                    <a:pt x="100036" y="0"/>
                  </a:lnTo>
                  <a:lnTo>
                    <a:pt x="80301" y="5140"/>
                  </a:lnTo>
                  <a:lnTo>
                    <a:pt x="31696" y="42387"/>
                  </a:lnTo>
                  <a:lnTo>
                    <a:pt x="17172" y="58294"/>
                  </a:lnTo>
                  <a:lnTo>
                    <a:pt x="6817" y="77061"/>
                  </a:lnTo>
                  <a:lnTo>
                    <a:pt x="0" y="112947"/>
                  </a:lnTo>
                  <a:lnTo>
                    <a:pt x="4645" y="136447"/>
                  </a:lnTo>
                  <a:lnTo>
                    <a:pt x="9159" y="147627"/>
                  </a:lnTo>
                  <a:lnTo>
                    <a:pt x="23533" y="163169"/>
                  </a:lnTo>
                  <a:lnTo>
                    <a:pt x="32280" y="168951"/>
                  </a:lnTo>
                  <a:lnTo>
                    <a:pt x="41620" y="170466"/>
                  </a:lnTo>
                  <a:lnTo>
                    <a:pt x="61357" y="165910"/>
                  </a:lnTo>
                  <a:lnTo>
                    <a:pt x="86610" y="150192"/>
                  </a:lnTo>
                  <a:lnTo>
                    <a:pt x="98510" y="134282"/>
                  </a:lnTo>
                  <a:lnTo>
                    <a:pt x="115682" y="95474"/>
                  </a:lnTo>
                  <a:lnTo>
                    <a:pt x="119449" y="93405"/>
                  </a:lnTo>
                  <a:lnTo>
                    <a:pt x="123129" y="96706"/>
                  </a:lnTo>
                  <a:lnTo>
                    <a:pt x="148210" y="154314"/>
                  </a:lnTo>
                  <a:lnTo>
                    <a:pt x="168656" y="211423"/>
                  </a:lnTo>
                  <a:lnTo>
                    <a:pt x="186585" y="274013"/>
                  </a:lnTo>
                  <a:lnTo>
                    <a:pt x="197154" y="327541"/>
                  </a:lnTo>
                  <a:lnTo>
                    <a:pt x="201456" y="380446"/>
                  </a:lnTo>
                  <a:lnTo>
                    <a:pt x="196736" y="412093"/>
                  </a:lnTo>
                  <a:lnTo>
                    <a:pt x="186839" y="433957"/>
                  </a:lnTo>
                  <a:lnTo>
                    <a:pt x="162525" y="459420"/>
                  </a:lnTo>
                  <a:lnTo>
                    <a:pt x="140049" y="468250"/>
                  </a:lnTo>
                  <a:lnTo>
                    <a:pt x="87492" y="479507"/>
                  </a:lnTo>
                  <a:lnTo>
                    <a:pt x="27429" y="485008"/>
                  </a:lnTo>
                  <a:lnTo>
                    <a:pt x="7659" y="4858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1887379" y="3887959"/>
              <a:ext cx="144622" cy="207592"/>
            </a:xfrm>
            <a:custGeom>
              <a:avLst/>
              <a:gdLst/>
              <a:ahLst/>
              <a:cxnLst/>
              <a:rect l="0" t="0" r="0" b="0"/>
              <a:pathLst>
                <a:path w="144622" h="207592">
                  <a:moveTo>
                    <a:pt x="7750" y="123398"/>
                  </a:moveTo>
                  <a:lnTo>
                    <a:pt x="45228" y="115065"/>
                  </a:lnTo>
                  <a:lnTo>
                    <a:pt x="68861" y="111506"/>
                  </a:lnTo>
                  <a:lnTo>
                    <a:pt x="100726" y="96348"/>
                  </a:lnTo>
                  <a:lnTo>
                    <a:pt x="117703" y="83690"/>
                  </a:lnTo>
                  <a:lnTo>
                    <a:pt x="129928" y="64026"/>
                  </a:lnTo>
                  <a:lnTo>
                    <a:pt x="134825" y="52231"/>
                  </a:lnTo>
                  <a:lnTo>
                    <a:pt x="135751" y="42029"/>
                  </a:lnTo>
                  <a:lnTo>
                    <a:pt x="130540" y="24453"/>
                  </a:lnTo>
                  <a:lnTo>
                    <a:pt x="117306" y="11962"/>
                  </a:lnTo>
                  <a:lnTo>
                    <a:pt x="98555" y="3681"/>
                  </a:lnTo>
                  <a:lnTo>
                    <a:pt x="74624" y="0"/>
                  </a:lnTo>
                  <a:lnTo>
                    <a:pt x="54629" y="4604"/>
                  </a:lnTo>
                  <a:lnTo>
                    <a:pt x="22729" y="26623"/>
                  </a:lnTo>
                  <a:lnTo>
                    <a:pt x="6599" y="52221"/>
                  </a:lnTo>
                  <a:lnTo>
                    <a:pt x="0" y="93210"/>
                  </a:lnTo>
                  <a:lnTo>
                    <a:pt x="3634" y="136810"/>
                  </a:lnTo>
                  <a:lnTo>
                    <a:pt x="17709" y="173776"/>
                  </a:lnTo>
                  <a:lnTo>
                    <a:pt x="42286" y="201366"/>
                  </a:lnTo>
                  <a:lnTo>
                    <a:pt x="53001" y="205792"/>
                  </a:lnTo>
                  <a:lnTo>
                    <a:pt x="77385" y="207591"/>
                  </a:lnTo>
                  <a:lnTo>
                    <a:pt x="111831" y="196438"/>
                  </a:lnTo>
                  <a:lnTo>
                    <a:pt x="144621" y="1760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2137285" y="3821844"/>
              <a:ext cx="21058" cy="284271"/>
            </a:xfrm>
            <a:custGeom>
              <a:avLst/>
              <a:gdLst/>
              <a:ahLst/>
              <a:cxnLst/>
              <a:rect l="0" t="0" r="0" b="0"/>
              <a:pathLst>
                <a:path w="21058" h="284271">
                  <a:moveTo>
                    <a:pt x="0" y="0"/>
                  </a:moveTo>
                  <a:lnTo>
                    <a:pt x="0" y="48931"/>
                  </a:lnTo>
                  <a:lnTo>
                    <a:pt x="0" y="99896"/>
                  </a:lnTo>
                  <a:lnTo>
                    <a:pt x="5589" y="163232"/>
                  </a:lnTo>
                  <a:lnTo>
                    <a:pt x="10722" y="216774"/>
                  </a:lnTo>
                  <a:lnTo>
                    <a:pt x="18669" y="259239"/>
                  </a:lnTo>
                  <a:lnTo>
                    <a:pt x="21057" y="2842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2010943" y="3895544"/>
              <a:ext cx="231628" cy="31586"/>
            </a:xfrm>
            <a:custGeom>
              <a:avLst/>
              <a:gdLst/>
              <a:ahLst/>
              <a:cxnLst/>
              <a:rect l="0" t="0" r="0" b="0"/>
              <a:pathLst>
                <a:path w="231628" h="31586">
                  <a:moveTo>
                    <a:pt x="231627" y="0"/>
                  </a:moveTo>
                  <a:lnTo>
                    <a:pt x="169534" y="5589"/>
                  </a:lnTo>
                  <a:lnTo>
                    <a:pt x="107622" y="12997"/>
                  </a:lnTo>
                  <a:lnTo>
                    <a:pt x="45714" y="27231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2457458" y="3871974"/>
              <a:ext cx="185196" cy="202420"/>
            </a:xfrm>
            <a:custGeom>
              <a:avLst/>
              <a:gdLst/>
              <a:ahLst/>
              <a:cxnLst/>
              <a:rect l="0" t="0" r="0" b="0"/>
              <a:pathLst>
                <a:path w="185196" h="202420">
                  <a:moveTo>
                    <a:pt x="122023" y="97269"/>
                  </a:moveTo>
                  <a:lnTo>
                    <a:pt x="127613" y="80502"/>
                  </a:lnTo>
                  <a:lnTo>
                    <a:pt x="127237" y="62911"/>
                  </a:lnTo>
                  <a:lnTo>
                    <a:pt x="122001" y="43394"/>
                  </a:lnTo>
                  <a:lnTo>
                    <a:pt x="111875" y="23022"/>
                  </a:lnTo>
                  <a:lnTo>
                    <a:pt x="96456" y="8508"/>
                  </a:lnTo>
                  <a:lnTo>
                    <a:pt x="87431" y="3000"/>
                  </a:lnTo>
                  <a:lnTo>
                    <a:pt x="68045" y="0"/>
                  </a:lnTo>
                  <a:lnTo>
                    <a:pt x="57961" y="837"/>
                  </a:lnTo>
                  <a:lnTo>
                    <a:pt x="40519" y="8007"/>
                  </a:lnTo>
                  <a:lnTo>
                    <a:pt x="32592" y="13195"/>
                  </a:lnTo>
                  <a:lnTo>
                    <a:pt x="10258" y="42852"/>
                  </a:lnTo>
                  <a:lnTo>
                    <a:pt x="0" y="81276"/>
                  </a:lnTo>
                  <a:lnTo>
                    <a:pt x="4940" y="142246"/>
                  </a:lnTo>
                  <a:lnTo>
                    <a:pt x="15062" y="178056"/>
                  </a:lnTo>
                  <a:lnTo>
                    <a:pt x="26132" y="195955"/>
                  </a:lnTo>
                  <a:lnTo>
                    <a:pt x="33529" y="200495"/>
                  </a:lnTo>
                  <a:lnTo>
                    <a:pt x="51107" y="202419"/>
                  </a:lnTo>
                  <a:lnTo>
                    <a:pt x="67498" y="196255"/>
                  </a:lnTo>
                  <a:lnTo>
                    <a:pt x="75145" y="191336"/>
                  </a:lnTo>
                  <a:lnTo>
                    <a:pt x="86761" y="176511"/>
                  </a:lnTo>
                  <a:lnTo>
                    <a:pt x="103750" y="132809"/>
                  </a:lnTo>
                  <a:lnTo>
                    <a:pt x="111135" y="81239"/>
                  </a:lnTo>
                  <a:lnTo>
                    <a:pt x="113595" y="81904"/>
                  </a:lnTo>
                  <a:lnTo>
                    <a:pt x="141774" y="134743"/>
                  </a:lnTo>
                  <a:lnTo>
                    <a:pt x="185195" y="1604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2621710" y="3621803"/>
              <a:ext cx="31472" cy="442198"/>
            </a:xfrm>
            <a:custGeom>
              <a:avLst/>
              <a:gdLst/>
              <a:ahLst/>
              <a:cxnLst/>
              <a:rect l="0" t="0" r="0" b="0"/>
              <a:pathLst>
                <a:path w="31472" h="442198">
                  <a:moveTo>
                    <a:pt x="20943" y="0"/>
                  </a:moveTo>
                  <a:lnTo>
                    <a:pt x="9764" y="11178"/>
                  </a:lnTo>
                  <a:lnTo>
                    <a:pt x="4276" y="29144"/>
                  </a:lnTo>
                  <a:lnTo>
                    <a:pt x="753" y="84395"/>
                  </a:lnTo>
                  <a:lnTo>
                    <a:pt x="143" y="140040"/>
                  </a:lnTo>
                  <a:lnTo>
                    <a:pt x="0" y="183512"/>
                  </a:lnTo>
                  <a:lnTo>
                    <a:pt x="3039" y="241547"/>
                  </a:lnTo>
                  <a:lnTo>
                    <a:pt x="8957" y="298187"/>
                  </a:lnTo>
                  <a:lnTo>
                    <a:pt x="17362" y="348370"/>
                  </a:lnTo>
                  <a:lnTo>
                    <a:pt x="23355" y="405942"/>
                  </a:lnTo>
                  <a:lnTo>
                    <a:pt x="31471" y="4421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2692222" y="3842901"/>
              <a:ext cx="134849" cy="171542"/>
            </a:xfrm>
            <a:custGeom>
              <a:avLst/>
              <a:gdLst/>
              <a:ahLst/>
              <a:cxnLst/>
              <a:rect l="0" t="0" r="0" b="0"/>
              <a:pathLst>
                <a:path w="134849" h="171542">
                  <a:moveTo>
                    <a:pt x="118886" y="31586"/>
                  </a:moveTo>
                  <a:lnTo>
                    <a:pt x="107708" y="20407"/>
                  </a:lnTo>
                  <a:lnTo>
                    <a:pt x="99736" y="18284"/>
                  </a:lnTo>
                  <a:lnTo>
                    <a:pt x="78400" y="19045"/>
                  </a:lnTo>
                  <a:lnTo>
                    <a:pt x="45669" y="31640"/>
                  </a:lnTo>
                  <a:lnTo>
                    <a:pt x="27464" y="49937"/>
                  </a:lnTo>
                  <a:lnTo>
                    <a:pt x="2302" y="94223"/>
                  </a:lnTo>
                  <a:lnTo>
                    <a:pt x="0" y="115576"/>
                  </a:lnTo>
                  <a:lnTo>
                    <a:pt x="4047" y="135595"/>
                  </a:lnTo>
                  <a:lnTo>
                    <a:pt x="13644" y="152291"/>
                  </a:lnTo>
                  <a:lnTo>
                    <a:pt x="28828" y="164391"/>
                  </a:lnTo>
                  <a:lnTo>
                    <a:pt x="37791" y="169256"/>
                  </a:lnTo>
                  <a:lnTo>
                    <a:pt x="60227" y="171541"/>
                  </a:lnTo>
                  <a:lnTo>
                    <a:pt x="83457" y="167488"/>
                  </a:lnTo>
                  <a:lnTo>
                    <a:pt x="101580" y="157887"/>
                  </a:lnTo>
                  <a:lnTo>
                    <a:pt x="124937" y="133739"/>
                  </a:lnTo>
                  <a:lnTo>
                    <a:pt x="133274" y="108183"/>
                  </a:lnTo>
                  <a:lnTo>
                    <a:pt x="134848" y="67149"/>
                  </a:lnTo>
                  <a:lnTo>
                    <a:pt x="129490" y="43882"/>
                  </a:lnTo>
                  <a:lnTo>
                    <a:pt x="119310" y="21843"/>
                  </a:lnTo>
                  <a:lnTo>
                    <a:pt x="113319" y="14562"/>
                  </a:lnTo>
                  <a:lnTo>
                    <a:pt x="87301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2853222" y="3835433"/>
              <a:ext cx="126343" cy="207750"/>
            </a:xfrm>
            <a:custGeom>
              <a:avLst/>
              <a:gdLst/>
              <a:ahLst/>
              <a:cxnLst/>
              <a:rect l="0" t="0" r="0" b="0"/>
              <a:pathLst>
                <a:path w="126343" h="207750">
                  <a:moveTo>
                    <a:pt x="0" y="81168"/>
                  </a:moveTo>
                  <a:lnTo>
                    <a:pt x="17959" y="144595"/>
                  </a:lnTo>
                  <a:lnTo>
                    <a:pt x="35149" y="202604"/>
                  </a:lnTo>
                  <a:lnTo>
                    <a:pt x="35131" y="207749"/>
                  </a:lnTo>
                  <a:lnTo>
                    <a:pt x="32780" y="207669"/>
                  </a:lnTo>
                  <a:lnTo>
                    <a:pt x="28872" y="204106"/>
                  </a:lnTo>
                  <a:lnTo>
                    <a:pt x="17784" y="176736"/>
                  </a:lnTo>
                  <a:lnTo>
                    <a:pt x="11962" y="124395"/>
                  </a:lnTo>
                  <a:lnTo>
                    <a:pt x="13932" y="65183"/>
                  </a:lnTo>
                  <a:lnTo>
                    <a:pt x="25239" y="13409"/>
                  </a:lnTo>
                  <a:lnTo>
                    <a:pt x="32034" y="5580"/>
                  </a:lnTo>
                  <a:lnTo>
                    <a:pt x="41243" y="1530"/>
                  </a:lnTo>
                  <a:lnTo>
                    <a:pt x="52062" y="0"/>
                  </a:lnTo>
                  <a:lnTo>
                    <a:pt x="70322" y="4539"/>
                  </a:lnTo>
                  <a:lnTo>
                    <a:pt x="78467" y="9025"/>
                  </a:lnTo>
                  <a:lnTo>
                    <a:pt x="90637" y="23368"/>
                  </a:lnTo>
                  <a:lnTo>
                    <a:pt x="111762" y="78582"/>
                  </a:lnTo>
                  <a:lnTo>
                    <a:pt x="123116" y="125891"/>
                  </a:lnTo>
                  <a:lnTo>
                    <a:pt x="126342" y="18645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2990093" y="3840388"/>
              <a:ext cx="208015" cy="507882"/>
            </a:xfrm>
            <a:custGeom>
              <a:avLst/>
              <a:gdLst/>
              <a:ahLst/>
              <a:cxnLst/>
              <a:rect l="0" t="0" r="0" b="0"/>
              <a:pathLst>
                <a:path w="208015" h="507882">
                  <a:moveTo>
                    <a:pt x="168456" y="97270"/>
                  </a:moveTo>
                  <a:lnTo>
                    <a:pt x="174045" y="80502"/>
                  </a:lnTo>
                  <a:lnTo>
                    <a:pt x="173670" y="62911"/>
                  </a:lnTo>
                  <a:lnTo>
                    <a:pt x="168433" y="43395"/>
                  </a:lnTo>
                  <a:lnTo>
                    <a:pt x="158307" y="23023"/>
                  </a:lnTo>
                  <a:lnTo>
                    <a:pt x="142888" y="8509"/>
                  </a:lnTo>
                  <a:lnTo>
                    <a:pt x="133863" y="3001"/>
                  </a:lnTo>
                  <a:lnTo>
                    <a:pt x="108238" y="0"/>
                  </a:lnTo>
                  <a:lnTo>
                    <a:pt x="80861" y="3736"/>
                  </a:lnTo>
                  <a:lnTo>
                    <a:pt x="60895" y="13195"/>
                  </a:lnTo>
                  <a:lnTo>
                    <a:pt x="47341" y="28318"/>
                  </a:lnTo>
                  <a:lnTo>
                    <a:pt x="42089" y="37264"/>
                  </a:lnTo>
                  <a:lnTo>
                    <a:pt x="34698" y="77800"/>
                  </a:lnTo>
                  <a:lnTo>
                    <a:pt x="38097" y="115677"/>
                  </a:lnTo>
                  <a:lnTo>
                    <a:pt x="52102" y="149128"/>
                  </a:lnTo>
                  <a:lnTo>
                    <a:pt x="67610" y="164381"/>
                  </a:lnTo>
                  <a:lnTo>
                    <a:pt x="76659" y="170087"/>
                  </a:lnTo>
                  <a:lnTo>
                    <a:pt x="86201" y="170381"/>
                  </a:lnTo>
                  <a:lnTo>
                    <a:pt x="106162" y="161349"/>
                  </a:lnTo>
                  <a:lnTo>
                    <a:pt x="120493" y="142517"/>
                  </a:lnTo>
                  <a:lnTo>
                    <a:pt x="141949" y="85984"/>
                  </a:lnTo>
                  <a:lnTo>
                    <a:pt x="145784" y="56231"/>
                  </a:lnTo>
                  <a:lnTo>
                    <a:pt x="155663" y="113530"/>
                  </a:lnTo>
                  <a:lnTo>
                    <a:pt x="168702" y="171972"/>
                  </a:lnTo>
                  <a:lnTo>
                    <a:pt x="179057" y="225079"/>
                  </a:lnTo>
                  <a:lnTo>
                    <a:pt x="189535" y="272400"/>
                  </a:lnTo>
                  <a:lnTo>
                    <a:pt x="203555" y="334504"/>
                  </a:lnTo>
                  <a:lnTo>
                    <a:pt x="208014" y="396208"/>
                  </a:lnTo>
                  <a:lnTo>
                    <a:pt x="200584" y="438008"/>
                  </a:lnTo>
                  <a:lnTo>
                    <a:pt x="190144" y="457719"/>
                  </a:lnTo>
                  <a:lnTo>
                    <a:pt x="159934" y="481970"/>
                  </a:lnTo>
                  <a:lnTo>
                    <a:pt x="121347" y="498384"/>
                  </a:lnTo>
                  <a:lnTo>
                    <a:pt x="59151" y="506005"/>
                  </a:lnTo>
                  <a:lnTo>
                    <a:pt x="0" y="50788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3352525" y="3821844"/>
              <a:ext cx="219371" cy="177321"/>
            </a:xfrm>
            <a:custGeom>
              <a:avLst/>
              <a:gdLst/>
              <a:ahLst/>
              <a:cxnLst/>
              <a:rect l="0" t="0" r="0" b="0"/>
              <a:pathLst>
                <a:path w="219371" h="177321">
                  <a:moveTo>
                    <a:pt x="6065" y="0"/>
                  </a:moveTo>
                  <a:lnTo>
                    <a:pt x="0" y="32452"/>
                  </a:lnTo>
                  <a:lnTo>
                    <a:pt x="10625" y="89931"/>
                  </a:lnTo>
                  <a:lnTo>
                    <a:pt x="24990" y="134748"/>
                  </a:lnTo>
                  <a:lnTo>
                    <a:pt x="55842" y="174734"/>
                  </a:lnTo>
                  <a:lnTo>
                    <a:pt x="63816" y="177320"/>
                  </a:lnTo>
                  <a:lnTo>
                    <a:pt x="82035" y="173955"/>
                  </a:lnTo>
                  <a:lnTo>
                    <a:pt x="89467" y="168613"/>
                  </a:lnTo>
                  <a:lnTo>
                    <a:pt x="100845" y="153318"/>
                  </a:lnTo>
                  <a:lnTo>
                    <a:pt x="116206" y="99465"/>
                  </a:lnTo>
                  <a:lnTo>
                    <a:pt x="121606" y="90876"/>
                  </a:lnTo>
                  <a:lnTo>
                    <a:pt x="126376" y="88660"/>
                  </a:lnTo>
                  <a:lnTo>
                    <a:pt x="130726" y="90692"/>
                  </a:lnTo>
                  <a:lnTo>
                    <a:pt x="179546" y="149015"/>
                  </a:lnTo>
                  <a:lnTo>
                    <a:pt x="197811" y="159036"/>
                  </a:lnTo>
                  <a:lnTo>
                    <a:pt x="205256" y="156327"/>
                  </a:lnTo>
                  <a:lnTo>
                    <a:pt x="211389" y="148671"/>
                  </a:lnTo>
                  <a:lnTo>
                    <a:pt x="216647" y="137719"/>
                  </a:lnTo>
                  <a:lnTo>
                    <a:pt x="219370" y="113071"/>
                  </a:lnTo>
                  <a:lnTo>
                    <a:pt x="217176" y="59120"/>
                  </a:lnTo>
                  <a:lnTo>
                    <a:pt x="206107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3653388" y="3863958"/>
              <a:ext cx="1" cy="94758"/>
            </a:xfrm>
            <a:custGeom>
              <a:avLst/>
              <a:gdLst/>
              <a:ahLst/>
              <a:cxnLst/>
              <a:rect l="0" t="0" r="0" b="0"/>
              <a:pathLst>
                <a:path w="1" h="94758">
                  <a:moveTo>
                    <a:pt x="0" y="0"/>
                  </a:moveTo>
                  <a:lnTo>
                    <a:pt x="0" y="58617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3642860" y="3737616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3779730" y="3716559"/>
              <a:ext cx="21058" cy="252685"/>
            </a:xfrm>
            <a:custGeom>
              <a:avLst/>
              <a:gdLst/>
              <a:ahLst/>
              <a:cxnLst/>
              <a:rect l="0" t="0" r="0" b="0"/>
              <a:pathLst>
                <a:path w="21058" h="252685">
                  <a:moveTo>
                    <a:pt x="0" y="0"/>
                  </a:moveTo>
                  <a:lnTo>
                    <a:pt x="0" y="54145"/>
                  </a:lnTo>
                  <a:lnTo>
                    <a:pt x="7236" y="116965"/>
                  </a:lnTo>
                  <a:lnTo>
                    <a:pt x="12998" y="177479"/>
                  </a:lnTo>
                  <a:lnTo>
                    <a:pt x="18669" y="217533"/>
                  </a:lnTo>
                  <a:lnTo>
                    <a:pt x="21057" y="2526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3706031" y="3811966"/>
              <a:ext cx="157928" cy="9879"/>
            </a:xfrm>
            <a:custGeom>
              <a:avLst/>
              <a:gdLst/>
              <a:ahLst/>
              <a:cxnLst/>
              <a:rect l="0" t="0" r="0" b="0"/>
              <a:pathLst>
                <a:path w="157928" h="9879">
                  <a:moveTo>
                    <a:pt x="157927" y="9878"/>
                  </a:moveTo>
                  <a:lnTo>
                    <a:pt x="130371" y="2643"/>
                  </a:lnTo>
                  <a:lnTo>
                    <a:pt x="74149" y="0"/>
                  </a:lnTo>
                  <a:lnTo>
                    <a:pt x="15483" y="6671"/>
                  </a:lnTo>
                  <a:lnTo>
                    <a:pt x="0" y="987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3845097" y="3632331"/>
              <a:ext cx="134676" cy="345176"/>
            </a:xfrm>
            <a:custGeom>
              <a:avLst/>
              <a:gdLst/>
              <a:ahLst/>
              <a:cxnLst/>
              <a:rect l="0" t="0" r="0" b="0"/>
              <a:pathLst>
                <a:path w="134676" h="345176">
                  <a:moveTo>
                    <a:pt x="8333" y="0"/>
                  </a:moveTo>
                  <a:lnTo>
                    <a:pt x="0" y="48931"/>
                  </a:lnTo>
                  <a:lnTo>
                    <a:pt x="1575" y="90537"/>
                  </a:lnTo>
                  <a:lnTo>
                    <a:pt x="12587" y="152805"/>
                  </a:lnTo>
                  <a:lnTo>
                    <a:pt x="17002" y="212172"/>
                  </a:lnTo>
                  <a:lnTo>
                    <a:pt x="26899" y="271068"/>
                  </a:lnTo>
                  <a:lnTo>
                    <a:pt x="37000" y="326549"/>
                  </a:lnTo>
                  <a:lnTo>
                    <a:pt x="38621" y="345175"/>
                  </a:lnTo>
                  <a:lnTo>
                    <a:pt x="39342" y="337855"/>
                  </a:lnTo>
                  <a:lnTo>
                    <a:pt x="42962" y="282083"/>
                  </a:lnTo>
                  <a:lnTo>
                    <a:pt x="49460" y="257561"/>
                  </a:lnTo>
                  <a:lnTo>
                    <a:pt x="60147" y="238864"/>
                  </a:lnTo>
                  <a:lnTo>
                    <a:pt x="68612" y="234112"/>
                  </a:lnTo>
                  <a:lnTo>
                    <a:pt x="90496" y="231952"/>
                  </a:lnTo>
                  <a:lnTo>
                    <a:pt x="99373" y="235353"/>
                  </a:lnTo>
                  <a:lnTo>
                    <a:pt x="112356" y="248491"/>
                  </a:lnTo>
                  <a:lnTo>
                    <a:pt x="118906" y="269148"/>
                  </a:lnTo>
                  <a:lnTo>
                    <a:pt x="134675" y="3263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4053471" y="390607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9" name="Freeform 138"/>
          <p:cNvSpPr/>
          <p:nvPr/>
        </p:nvSpPr>
        <p:spPr>
          <a:xfrm>
            <a:off x="3811316" y="3400833"/>
            <a:ext cx="1326591" cy="41553"/>
          </a:xfrm>
          <a:custGeom>
            <a:avLst/>
            <a:gdLst/>
            <a:ahLst/>
            <a:cxnLst/>
            <a:rect l="0" t="0" r="0" b="0"/>
            <a:pathLst>
              <a:path w="1326591" h="41553">
                <a:moveTo>
                  <a:pt x="1326590" y="31457"/>
                </a:moveTo>
                <a:lnTo>
                  <a:pt x="1289112" y="39790"/>
                </a:lnTo>
                <a:lnTo>
                  <a:pt x="1232100" y="41552"/>
                </a:lnTo>
                <a:lnTo>
                  <a:pt x="1181740" y="36268"/>
                </a:lnTo>
                <a:lnTo>
                  <a:pt x="1118595" y="32882"/>
                </a:lnTo>
                <a:lnTo>
                  <a:pt x="1071931" y="32090"/>
                </a:lnTo>
                <a:lnTo>
                  <a:pt x="1008980" y="31644"/>
                </a:lnTo>
                <a:lnTo>
                  <a:pt x="945788" y="31493"/>
                </a:lnTo>
                <a:lnTo>
                  <a:pt x="885687" y="25879"/>
                </a:lnTo>
                <a:lnTo>
                  <a:pt x="832784" y="22395"/>
                </a:lnTo>
                <a:lnTo>
                  <a:pt x="772987" y="21218"/>
                </a:lnTo>
                <a:lnTo>
                  <a:pt x="716115" y="20986"/>
                </a:lnTo>
                <a:lnTo>
                  <a:pt x="659821" y="20939"/>
                </a:lnTo>
                <a:lnTo>
                  <a:pt x="596405" y="20931"/>
                </a:lnTo>
                <a:lnTo>
                  <a:pt x="537604" y="20929"/>
                </a:lnTo>
                <a:lnTo>
                  <a:pt x="480930" y="15339"/>
                </a:lnTo>
                <a:lnTo>
                  <a:pt x="417439" y="11375"/>
                </a:lnTo>
                <a:lnTo>
                  <a:pt x="358624" y="10592"/>
                </a:lnTo>
                <a:lnTo>
                  <a:pt x="296357" y="10438"/>
                </a:lnTo>
                <a:lnTo>
                  <a:pt x="236138" y="3172"/>
                </a:lnTo>
                <a:lnTo>
                  <a:pt x="179182" y="523"/>
                </a:lnTo>
                <a:lnTo>
                  <a:pt x="122871" y="0"/>
                </a:lnTo>
                <a:lnTo>
                  <a:pt x="67858" y="1067"/>
                </a:lnTo>
                <a:lnTo>
                  <a:pt x="25102" y="8210"/>
                </a:lnTo>
                <a:lnTo>
                  <a:pt x="0" y="1040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" name="Freeform 139"/>
          <p:cNvSpPr/>
          <p:nvPr/>
        </p:nvSpPr>
        <p:spPr>
          <a:xfrm>
            <a:off x="673823" y="1052849"/>
            <a:ext cx="1968831" cy="21058"/>
          </a:xfrm>
          <a:custGeom>
            <a:avLst/>
            <a:gdLst/>
            <a:ahLst/>
            <a:cxnLst/>
            <a:rect l="0" t="0" r="0" b="0"/>
            <a:pathLst>
              <a:path w="1968831" h="21058">
                <a:moveTo>
                  <a:pt x="1968830" y="10529"/>
                </a:moveTo>
                <a:lnTo>
                  <a:pt x="1911565" y="18862"/>
                </a:lnTo>
                <a:lnTo>
                  <a:pt x="1868414" y="17287"/>
                </a:lnTo>
                <a:lnTo>
                  <a:pt x="1816803" y="11864"/>
                </a:lnTo>
                <a:lnTo>
                  <a:pt x="1761548" y="10793"/>
                </a:lnTo>
                <a:lnTo>
                  <a:pt x="1705573" y="10581"/>
                </a:lnTo>
                <a:lnTo>
                  <a:pt x="1649456" y="4950"/>
                </a:lnTo>
                <a:lnTo>
                  <a:pt x="1601759" y="1467"/>
                </a:lnTo>
                <a:lnTo>
                  <a:pt x="1550582" y="435"/>
                </a:lnTo>
                <a:lnTo>
                  <a:pt x="1498374" y="129"/>
                </a:lnTo>
                <a:lnTo>
                  <a:pt x="1445860" y="38"/>
                </a:lnTo>
                <a:lnTo>
                  <a:pt x="1393255" y="12"/>
                </a:lnTo>
                <a:lnTo>
                  <a:pt x="1335035" y="4"/>
                </a:lnTo>
                <a:lnTo>
                  <a:pt x="1273331" y="1"/>
                </a:lnTo>
                <a:lnTo>
                  <a:pt x="1210595" y="1"/>
                </a:lnTo>
                <a:lnTo>
                  <a:pt x="1147553" y="0"/>
                </a:lnTo>
                <a:lnTo>
                  <a:pt x="1102349" y="0"/>
                </a:lnTo>
                <a:lnTo>
                  <a:pt x="1056132" y="0"/>
                </a:lnTo>
                <a:lnTo>
                  <a:pt x="1012195" y="0"/>
                </a:lnTo>
                <a:lnTo>
                  <a:pt x="966151" y="3120"/>
                </a:lnTo>
                <a:lnTo>
                  <a:pt x="918391" y="7236"/>
                </a:lnTo>
                <a:lnTo>
                  <a:pt x="869868" y="9065"/>
                </a:lnTo>
                <a:lnTo>
                  <a:pt x="821006" y="9878"/>
                </a:lnTo>
                <a:lnTo>
                  <a:pt x="771994" y="10240"/>
                </a:lnTo>
                <a:lnTo>
                  <a:pt x="722914" y="10400"/>
                </a:lnTo>
                <a:lnTo>
                  <a:pt x="673805" y="10472"/>
                </a:lnTo>
                <a:lnTo>
                  <a:pt x="625853" y="10503"/>
                </a:lnTo>
                <a:lnTo>
                  <a:pt x="581144" y="10518"/>
                </a:lnTo>
                <a:lnTo>
                  <a:pt x="534757" y="10524"/>
                </a:lnTo>
                <a:lnTo>
                  <a:pt x="486844" y="10527"/>
                </a:lnTo>
                <a:lnTo>
                  <a:pt x="438254" y="10528"/>
                </a:lnTo>
                <a:lnTo>
                  <a:pt x="389362" y="10528"/>
                </a:lnTo>
                <a:lnTo>
                  <a:pt x="340336" y="10529"/>
                </a:lnTo>
                <a:lnTo>
                  <a:pt x="291251" y="10529"/>
                </a:lnTo>
                <a:lnTo>
                  <a:pt x="242139" y="10529"/>
                </a:lnTo>
                <a:lnTo>
                  <a:pt x="193015" y="11699"/>
                </a:lnTo>
                <a:lnTo>
                  <a:pt x="143886" y="16118"/>
                </a:lnTo>
                <a:lnTo>
                  <a:pt x="81368" y="19594"/>
                </a:lnTo>
                <a:lnTo>
                  <a:pt x="20926" y="20768"/>
                </a:lnTo>
                <a:lnTo>
                  <a:pt x="0" y="21057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46" name="Group 145"/>
          <p:cNvGrpSpPr/>
          <p:nvPr/>
        </p:nvGrpSpPr>
        <p:grpSpPr>
          <a:xfrm>
            <a:off x="3084849" y="4790466"/>
            <a:ext cx="1315248" cy="667475"/>
            <a:chOff x="3084849" y="4790466"/>
            <a:chExt cx="1315248" cy="667475"/>
          </a:xfrm>
        </p:grpSpPr>
        <p:sp>
          <p:nvSpPr>
            <p:cNvPr id="141" name="Freeform 140"/>
            <p:cNvSpPr/>
            <p:nvPr/>
          </p:nvSpPr>
          <p:spPr>
            <a:xfrm>
              <a:off x="3084849" y="4822052"/>
              <a:ext cx="42115" cy="568539"/>
            </a:xfrm>
            <a:custGeom>
              <a:avLst/>
              <a:gdLst/>
              <a:ahLst/>
              <a:cxnLst/>
              <a:rect l="0" t="0" r="0" b="0"/>
              <a:pathLst>
                <a:path w="42115" h="568539">
                  <a:moveTo>
                    <a:pt x="42114" y="0"/>
                  </a:moveTo>
                  <a:lnTo>
                    <a:pt x="42114" y="54144"/>
                  </a:lnTo>
                  <a:lnTo>
                    <a:pt x="42114" y="101440"/>
                  </a:lnTo>
                  <a:lnTo>
                    <a:pt x="36525" y="163537"/>
                  </a:lnTo>
                  <a:lnTo>
                    <a:pt x="32562" y="218003"/>
                  </a:lnTo>
                  <a:lnTo>
                    <a:pt x="31778" y="276942"/>
                  </a:lnTo>
                  <a:lnTo>
                    <a:pt x="26035" y="338974"/>
                  </a:lnTo>
                  <a:lnTo>
                    <a:pt x="22041" y="396287"/>
                  </a:lnTo>
                  <a:lnTo>
                    <a:pt x="21252" y="452669"/>
                  </a:lnTo>
                  <a:lnTo>
                    <a:pt x="15507" y="514455"/>
                  </a:lnTo>
                  <a:lnTo>
                    <a:pt x="0" y="56853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3255557" y="4790466"/>
              <a:ext cx="250433" cy="577041"/>
            </a:xfrm>
            <a:custGeom>
              <a:avLst/>
              <a:gdLst/>
              <a:ahLst/>
              <a:cxnLst/>
              <a:rect l="0" t="0" r="0" b="0"/>
              <a:pathLst>
                <a:path w="250433" h="577041">
                  <a:moveTo>
                    <a:pt x="250432" y="0"/>
                  </a:moveTo>
                  <a:lnTo>
                    <a:pt x="195388" y="19128"/>
                  </a:lnTo>
                  <a:lnTo>
                    <a:pt x="135920" y="44214"/>
                  </a:lnTo>
                  <a:lnTo>
                    <a:pt x="77120" y="58214"/>
                  </a:lnTo>
                  <a:lnTo>
                    <a:pt x="35824" y="64042"/>
                  </a:lnTo>
                  <a:lnTo>
                    <a:pt x="16231" y="73696"/>
                  </a:lnTo>
                  <a:lnTo>
                    <a:pt x="10070" y="81886"/>
                  </a:lnTo>
                  <a:lnTo>
                    <a:pt x="3225" y="103464"/>
                  </a:lnTo>
                  <a:lnTo>
                    <a:pt x="0" y="162680"/>
                  </a:lnTo>
                  <a:lnTo>
                    <a:pt x="6295" y="220651"/>
                  </a:lnTo>
                  <a:lnTo>
                    <a:pt x="6956" y="234838"/>
                  </a:lnTo>
                  <a:lnTo>
                    <a:pt x="9736" y="240787"/>
                  </a:lnTo>
                  <a:lnTo>
                    <a:pt x="13929" y="241243"/>
                  </a:lnTo>
                  <a:lnTo>
                    <a:pt x="43058" y="222348"/>
                  </a:lnTo>
                  <a:lnTo>
                    <a:pt x="62340" y="218924"/>
                  </a:lnTo>
                  <a:lnTo>
                    <a:pt x="124215" y="232360"/>
                  </a:lnTo>
                  <a:lnTo>
                    <a:pt x="134702" y="235626"/>
                  </a:lnTo>
                  <a:lnTo>
                    <a:pt x="152593" y="248612"/>
                  </a:lnTo>
                  <a:lnTo>
                    <a:pt x="197519" y="300679"/>
                  </a:lnTo>
                  <a:lnTo>
                    <a:pt x="224444" y="358527"/>
                  </a:lnTo>
                  <a:lnTo>
                    <a:pt x="243226" y="419596"/>
                  </a:lnTo>
                  <a:lnTo>
                    <a:pt x="244110" y="441511"/>
                  </a:lnTo>
                  <a:lnTo>
                    <a:pt x="232052" y="494749"/>
                  </a:lnTo>
                  <a:lnTo>
                    <a:pt x="225496" y="515856"/>
                  </a:lnTo>
                  <a:lnTo>
                    <a:pt x="209324" y="533816"/>
                  </a:lnTo>
                  <a:lnTo>
                    <a:pt x="166403" y="564409"/>
                  </a:lnTo>
                  <a:lnTo>
                    <a:pt x="123499" y="574724"/>
                  </a:lnTo>
                  <a:lnTo>
                    <a:pt x="66175" y="577040"/>
                  </a:lnTo>
                  <a:lnTo>
                    <a:pt x="8277" y="5685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3811316" y="5053679"/>
              <a:ext cx="10529" cy="200042"/>
            </a:xfrm>
            <a:custGeom>
              <a:avLst/>
              <a:gdLst/>
              <a:ahLst/>
              <a:cxnLst/>
              <a:rect l="0" t="0" r="0" b="0"/>
              <a:pathLst>
                <a:path w="10529" h="200042">
                  <a:moveTo>
                    <a:pt x="10528" y="0"/>
                  </a:moveTo>
                  <a:lnTo>
                    <a:pt x="2195" y="37478"/>
                  </a:lnTo>
                  <a:lnTo>
                    <a:pt x="6022" y="94490"/>
                  </a:lnTo>
                  <a:lnTo>
                    <a:pt x="8468" y="152502"/>
                  </a:lnTo>
                  <a:lnTo>
                    <a:pt x="0" y="2000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3727088" y="5137906"/>
              <a:ext cx="178985" cy="63172"/>
            </a:xfrm>
            <a:custGeom>
              <a:avLst/>
              <a:gdLst/>
              <a:ahLst/>
              <a:cxnLst/>
              <a:rect l="0" t="0" r="0" b="0"/>
              <a:pathLst>
                <a:path w="178985" h="63172">
                  <a:moveTo>
                    <a:pt x="178984" y="0"/>
                  </a:moveTo>
                  <a:lnTo>
                    <a:pt x="141506" y="8334"/>
                  </a:lnTo>
                  <a:lnTo>
                    <a:pt x="117874" y="11893"/>
                  </a:lnTo>
                  <a:lnTo>
                    <a:pt x="63442" y="34120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4064000" y="4875958"/>
              <a:ext cx="336097" cy="581983"/>
            </a:xfrm>
            <a:custGeom>
              <a:avLst/>
              <a:gdLst/>
              <a:ahLst/>
              <a:cxnLst/>
              <a:rect l="0" t="0" r="0" b="0"/>
              <a:pathLst>
                <a:path w="336097" h="581983">
                  <a:moveTo>
                    <a:pt x="273741" y="19793"/>
                  </a:moveTo>
                  <a:lnTo>
                    <a:pt x="231049" y="16673"/>
                  </a:lnTo>
                  <a:lnTo>
                    <a:pt x="178220" y="5139"/>
                  </a:lnTo>
                  <a:lnTo>
                    <a:pt x="119865" y="0"/>
                  </a:lnTo>
                  <a:lnTo>
                    <a:pt x="66397" y="2105"/>
                  </a:lnTo>
                  <a:lnTo>
                    <a:pt x="54793" y="4492"/>
                  </a:lnTo>
                  <a:lnTo>
                    <a:pt x="48227" y="9592"/>
                  </a:lnTo>
                  <a:lnTo>
                    <a:pt x="45020" y="16502"/>
                  </a:lnTo>
                  <a:lnTo>
                    <a:pt x="44575" y="35878"/>
                  </a:lnTo>
                  <a:lnTo>
                    <a:pt x="53821" y="92857"/>
                  </a:lnTo>
                  <a:lnTo>
                    <a:pt x="61324" y="155108"/>
                  </a:lnTo>
                  <a:lnTo>
                    <a:pt x="70042" y="215325"/>
                  </a:lnTo>
                  <a:lnTo>
                    <a:pt x="73785" y="249953"/>
                  </a:lnTo>
                  <a:lnTo>
                    <a:pt x="76096" y="250443"/>
                  </a:lnTo>
                  <a:lnTo>
                    <a:pt x="101138" y="219272"/>
                  </a:lnTo>
                  <a:lnTo>
                    <a:pt x="118650" y="208666"/>
                  </a:lnTo>
                  <a:lnTo>
                    <a:pt x="159418" y="201707"/>
                  </a:lnTo>
                  <a:lnTo>
                    <a:pt x="185496" y="206319"/>
                  </a:lnTo>
                  <a:lnTo>
                    <a:pt x="241626" y="227630"/>
                  </a:lnTo>
                  <a:lnTo>
                    <a:pt x="289139" y="259003"/>
                  </a:lnTo>
                  <a:lnTo>
                    <a:pt x="311708" y="290842"/>
                  </a:lnTo>
                  <a:lnTo>
                    <a:pt x="327624" y="335500"/>
                  </a:lnTo>
                  <a:lnTo>
                    <a:pt x="334160" y="385777"/>
                  </a:lnTo>
                  <a:lnTo>
                    <a:pt x="336096" y="443308"/>
                  </a:lnTo>
                  <a:lnTo>
                    <a:pt x="325492" y="493629"/>
                  </a:lnTo>
                  <a:lnTo>
                    <a:pt x="307532" y="526997"/>
                  </a:lnTo>
                  <a:lnTo>
                    <a:pt x="281803" y="551701"/>
                  </a:lnTo>
                  <a:lnTo>
                    <a:pt x="233263" y="572604"/>
                  </a:lnTo>
                  <a:lnTo>
                    <a:pt x="191298" y="581982"/>
                  </a:lnTo>
                  <a:lnTo>
                    <a:pt x="128427" y="575856"/>
                  </a:lnTo>
                  <a:lnTo>
                    <a:pt x="76191" y="563380"/>
                  </a:lnTo>
                  <a:lnTo>
                    <a:pt x="19291" y="537834"/>
                  </a:lnTo>
                  <a:lnTo>
                    <a:pt x="0" y="52516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1063378" y="347440"/>
            <a:ext cx="4912738" cy="871831"/>
            <a:chOff x="1063378" y="347440"/>
            <a:chExt cx="4912738" cy="871831"/>
          </a:xfrm>
        </p:grpSpPr>
        <p:sp>
          <p:nvSpPr>
            <p:cNvPr id="2" name="Freeform 1"/>
            <p:cNvSpPr/>
            <p:nvPr/>
          </p:nvSpPr>
          <p:spPr>
            <a:xfrm>
              <a:off x="1063378" y="347440"/>
              <a:ext cx="586175" cy="810695"/>
            </a:xfrm>
            <a:custGeom>
              <a:avLst/>
              <a:gdLst/>
              <a:ahLst/>
              <a:cxnLst/>
              <a:rect l="0" t="0" r="0" b="0"/>
              <a:pathLst>
                <a:path w="586175" h="810695">
                  <a:moveTo>
                    <a:pt x="0" y="0"/>
                  </a:moveTo>
                  <a:lnTo>
                    <a:pt x="27556" y="7236"/>
                  </a:lnTo>
                  <a:lnTo>
                    <a:pt x="90018" y="12998"/>
                  </a:lnTo>
                  <a:lnTo>
                    <a:pt x="142875" y="18669"/>
                  </a:lnTo>
                  <a:lnTo>
                    <a:pt x="202657" y="20585"/>
                  </a:lnTo>
                  <a:lnTo>
                    <a:pt x="250989" y="20917"/>
                  </a:lnTo>
                  <a:lnTo>
                    <a:pt x="312487" y="21029"/>
                  </a:lnTo>
                  <a:lnTo>
                    <a:pt x="361390" y="21049"/>
                  </a:lnTo>
                  <a:lnTo>
                    <a:pt x="423549" y="17936"/>
                  </a:lnTo>
                  <a:lnTo>
                    <a:pt x="486216" y="11992"/>
                  </a:lnTo>
                  <a:lnTo>
                    <a:pt x="543655" y="3582"/>
                  </a:lnTo>
                  <a:lnTo>
                    <a:pt x="571908" y="1592"/>
                  </a:lnTo>
                  <a:lnTo>
                    <a:pt x="580143" y="4571"/>
                  </a:lnTo>
                  <a:lnTo>
                    <a:pt x="584464" y="10066"/>
                  </a:lnTo>
                  <a:lnTo>
                    <a:pt x="586174" y="17239"/>
                  </a:lnTo>
                  <a:lnTo>
                    <a:pt x="582993" y="44102"/>
                  </a:lnTo>
                  <a:lnTo>
                    <a:pt x="556679" y="98138"/>
                  </a:lnTo>
                  <a:lnTo>
                    <a:pt x="524082" y="157166"/>
                  </a:lnTo>
                  <a:lnTo>
                    <a:pt x="486188" y="215575"/>
                  </a:lnTo>
                  <a:lnTo>
                    <a:pt x="460916" y="273014"/>
                  </a:lnTo>
                  <a:lnTo>
                    <a:pt x="424136" y="327783"/>
                  </a:lnTo>
                  <a:lnTo>
                    <a:pt x="391555" y="389677"/>
                  </a:lnTo>
                  <a:lnTo>
                    <a:pt x="350817" y="452736"/>
                  </a:lnTo>
                  <a:lnTo>
                    <a:pt x="317889" y="515897"/>
                  </a:lnTo>
                  <a:lnTo>
                    <a:pt x="280955" y="574778"/>
                  </a:lnTo>
                  <a:lnTo>
                    <a:pt x="251702" y="623030"/>
                  </a:lnTo>
                  <a:lnTo>
                    <a:pt x="215965" y="686147"/>
                  </a:lnTo>
                  <a:lnTo>
                    <a:pt x="186376" y="742505"/>
                  </a:lnTo>
                  <a:lnTo>
                    <a:pt x="150957" y="793916"/>
                  </a:lnTo>
                  <a:lnTo>
                    <a:pt x="140012" y="803237"/>
                  </a:lnTo>
                  <a:lnTo>
                    <a:pt x="126342" y="81069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316269" y="705409"/>
              <a:ext cx="21058" cy="242156"/>
            </a:xfrm>
            <a:custGeom>
              <a:avLst/>
              <a:gdLst/>
              <a:ahLst/>
              <a:cxnLst/>
              <a:rect l="0" t="0" r="0" b="0"/>
              <a:pathLst>
                <a:path w="21058" h="242156">
                  <a:moveTo>
                    <a:pt x="21057" y="0"/>
                  </a:moveTo>
                  <a:lnTo>
                    <a:pt x="12724" y="37478"/>
                  </a:lnTo>
                  <a:lnTo>
                    <a:pt x="10962" y="94491"/>
                  </a:lnTo>
                  <a:lnTo>
                    <a:pt x="10657" y="144850"/>
                  </a:lnTo>
                  <a:lnTo>
                    <a:pt x="9384" y="203524"/>
                  </a:lnTo>
                  <a:lnTo>
                    <a:pt x="0" y="2421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210984" y="810694"/>
              <a:ext cx="242156" cy="42115"/>
            </a:xfrm>
            <a:custGeom>
              <a:avLst/>
              <a:gdLst/>
              <a:ahLst/>
              <a:cxnLst/>
              <a:rect l="0" t="0" r="0" b="0"/>
              <a:pathLst>
                <a:path w="242156" h="42115">
                  <a:moveTo>
                    <a:pt x="242155" y="0"/>
                  </a:moveTo>
                  <a:lnTo>
                    <a:pt x="178705" y="16788"/>
                  </a:lnTo>
                  <a:lnTo>
                    <a:pt x="120611" y="23333"/>
                  </a:lnTo>
                  <a:lnTo>
                    <a:pt x="63469" y="29955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974625" y="368497"/>
              <a:ext cx="319929" cy="796791"/>
            </a:xfrm>
            <a:custGeom>
              <a:avLst/>
              <a:gdLst/>
              <a:ahLst/>
              <a:cxnLst/>
              <a:rect l="0" t="0" r="0" b="0"/>
              <a:pathLst>
                <a:path w="319929" h="796791">
                  <a:moveTo>
                    <a:pt x="268152" y="0"/>
                  </a:moveTo>
                  <a:lnTo>
                    <a:pt x="229779" y="29308"/>
                  </a:lnTo>
                  <a:lnTo>
                    <a:pt x="191363" y="86239"/>
                  </a:lnTo>
                  <a:lnTo>
                    <a:pt x="158214" y="146277"/>
                  </a:lnTo>
                  <a:lnTo>
                    <a:pt x="139158" y="186172"/>
                  </a:lnTo>
                  <a:lnTo>
                    <a:pt x="107536" y="239809"/>
                  </a:lnTo>
                  <a:lnTo>
                    <a:pt x="86228" y="294489"/>
                  </a:lnTo>
                  <a:lnTo>
                    <a:pt x="59852" y="355733"/>
                  </a:lnTo>
                  <a:lnTo>
                    <a:pt x="40333" y="418722"/>
                  </a:lnTo>
                  <a:lnTo>
                    <a:pt x="26055" y="470878"/>
                  </a:lnTo>
                  <a:lnTo>
                    <a:pt x="9627" y="529552"/>
                  </a:lnTo>
                  <a:lnTo>
                    <a:pt x="5158" y="579604"/>
                  </a:lnTo>
                  <a:lnTo>
                    <a:pt x="0" y="635975"/>
                  </a:lnTo>
                  <a:lnTo>
                    <a:pt x="3964" y="697153"/>
                  </a:lnTo>
                  <a:lnTo>
                    <a:pt x="15829" y="734548"/>
                  </a:lnTo>
                  <a:lnTo>
                    <a:pt x="34162" y="767855"/>
                  </a:lnTo>
                  <a:lnTo>
                    <a:pt x="53802" y="783076"/>
                  </a:lnTo>
                  <a:lnTo>
                    <a:pt x="79299" y="792570"/>
                  </a:lnTo>
                  <a:lnTo>
                    <a:pt x="110128" y="796790"/>
                  </a:lnTo>
                  <a:lnTo>
                    <a:pt x="154779" y="787987"/>
                  </a:lnTo>
                  <a:lnTo>
                    <a:pt x="217564" y="757372"/>
                  </a:lnTo>
                  <a:lnTo>
                    <a:pt x="243329" y="741372"/>
                  </a:lnTo>
                  <a:lnTo>
                    <a:pt x="276395" y="706056"/>
                  </a:lnTo>
                  <a:lnTo>
                    <a:pt x="306001" y="652201"/>
                  </a:lnTo>
                  <a:lnTo>
                    <a:pt x="316411" y="610485"/>
                  </a:lnTo>
                  <a:lnTo>
                    <a:pt x="319928" y="548878"/>
                  </a:lnTo>
                  <a:lnTo>
                    <a:pt x="314171" y="521196"/>
                  </a:lnTo>
                  <a:lnTo>
                    <a:pt x="302643" y="498365"/>
                  </a:lnTo>
                  <a:lnTo>
                    <a:pt x="256620" y="457161"/>
                  </a:lnTo>
                  <a:lnTo>
                    <a:pt x="233001" y="451967"/>
                  </a:lnTo>
                  <a:lnTo>
                    <a:pt x="185299" y="458165"/>
                  </a:lnTo>
                  <a:lnTo>
                    <a:pt x="152746" y="478514"/>
                  </a:lnTo>
                  <a:lnTo>
                    <a:pt x="99750" y="527048"/>
                  </a:lnTo>
                  <a:lnTo>
                    <a:pt x="47982" y="581317"/>
                  </a:lnTo>
                  <a:lnTo>
                    <a:pt x="4939" y="63171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800787" y="484310"/>
              <a:ext cx="52644" cy="694882"/>
            </a:xfrm>
            <a:custGeom>
              <a:avLst/>
              <a:gdLst/>
              <a:ahLst/>
              <a:cxnLst/>
              <a:rect l="0" t="0" r="0" b="0"/>
              <a:pathLst>
                <a:path w="52644" h="694882">
                  <a:moveTo>
                    <a:pt x="52643" y="0"/>
                  </a:moveTo>
                  <a:lnTo>
                    <a:pt x="44310" y="48931"/>
                  </a:lnTo>
                  <a:lnTo>
                    <a:pt x="42765" y="96777"/>
                  </a:lnTo>
                  <a:lnTo>
                    <a:pt x="36653" y="159757"/>
                  </a:lnTo>
                  <a:lnTo>
                    <a:pt x="33087" y="214232"/>
                  </a:lnTo>
                  <a:lnTo>
                    <a:pt x="32030" y="263648"/>
                  </a:lnTo>
                  <a:lnTo>
                    <a:pt x="25608" y="321097"/>
                  </a:lnTo>
                  <a:lnTo>
                    <a:pt x="24978" y="383919"/>
                  </a:lnTo>
                  <a:lnTo>
                    <a:pt x="21831" y="441301"/>
                  </a:lnTo>
                  <a:lnTo>
                    <a:pt x="20117" y="497694"/>
                  </a:lnTo>
                  <a:lnTo>
                    <a:pt x="13889" y="556517"/>
                  </a:lnTo>
                  <a:lnTo>
                    <a:pt x="11192" y="619500"/>
                  </a:lnTo>
                  <a:lnTo>
                    <a:pt x="3380" y="679235"/>
                  </a:lnTo>
                  <a:lnTo>
                    <a:pt x="0" y="69488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472507" y="526424"/>
              <a:ext cx="328281" cy="392883"/>
            </a:xfrm>
            <a:custGeom>
              <a:avLst/>
              <a:gdLst/>
              <a:ahLst/>
              <a:cxnLst/>
              <a:rect l="0" t="0" r="0" b="0"/>
              <a:pathLst>
                <a:path w="328281" h="392883">
                  <a:moveTo>
                    <a:pt x="328280" y="252684"/>
                  </a:moveTo>
                  <a:lnTo>
                    <a:pt x="277255" y="267257"/>
                  </a:lnTo>
                  <a:lnTo>
                    <a:pt x="222038" y="298840"/>
                  </a:lnTo>
                  <a:lnTo>
                    <a:pt x="169470" y="326489"/>
                  </a:lnTo>
                  <a:lnTo>
                    <a:pt x="108452" y="360323"/>
                  </a:lnTo>
                  <a:lnTo>
                    <a:pt x="54707" y="381921"/>
                  </a:lnTo>
                  <a:lnTo>
                    <a:pt x="23004" y="392882"/>
                  </a:lnTo>
                  <a:lnTo>
                    <a:pt x="14798" y="391773"/>
                  </a:lnTo>
                  <a:lnTo>
                    <a:pt x="8158" y="387524"/>
                  </a:lnTo>
                  <a:lnTo>
                    <a:pt x="2561" y="381182"/>
                  </a:lnTo>
                  <a:lnTo>
                    <a:pt x="0" y="373445"/>
                  </a:lnTo>
                  <a:lnTo>
                    <a:pt x="274" y="355488"/>
                  </a:lnTo>
                  <a:lnTo>
                    <a:pt x="13136" y="301881"/>
                  </a:lnTo>
                  <a:lnTo>
                    <a:pt x="32193" y="248494"/>
                  </a:lnTo>
                  <a:lnTo>
                    <a:pt x="50082" y="191719"/>
                  </a:lnTo>
                  <a:lnTo>
                    <a:pt x="61278" y="142464"/>
                  </a:lnTo>
                  <a:lnTo>
                    <a:pt x="75541" y="79657"/>
                  </a:lnTo>
                  <a:lnTo>
                    <a:pt x="93529" y="17291"/>
                  </a:lnTo>
                  <a:lnTo>
                    <a:pt x="9665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495834" y="726466"/>
              <a:ext cx="20892" cy="252685"/>
            </a:xfrm>
            <a:custGeom>
              <a:avLst/>
              <a:gdLst/>
              <a:ahLst/>
              <a:cxnLst/>
              <a:rect l="0" t="0" r="0" b="0"/>
              <a:pathLst>
                <a:path w="20892" h="252685">
                  <a:moveTo>
                    <a:pt x="20891" y="0"/>
                  </a:moveTo>
                  <a:lnTo>
                    <a:pt x="4102" y="55045"/>
                  </a:lnTo>
                  <a:lnTo>
                    <a:pt x="677" y="106453"/>
                  </a:lnTo>
                  <a:lnTo>
                    <a:pt x="0" y="161667"/>
                  </a:lnTo>
                  <a:lnTo>
                    <a:pt x="8189" y="220204"/>
                  </a:lnTo>
                  <a:lnTo>
                    <a:pt x="10362" y="252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358798" y="842279"/>
              <a:ext cx="221099" cy="21058"/>
            </a:xfrm>
            <a:custGeom>
              <a:avLst/>
              <a:gdLst/>
              <a:ahLst/>
              <a:cxnLst/>
              <a:rect l="0" t="0" r="0" b="0"/>
              <a:pathLst>
                <a:path w="221099" h="21058">
                  <a:moveTo>
                    <a:pt x="221098" y="0"/>
                  </a:moveTo>
                  <a:lnTo>
                    <a:pt x="172167" y="8334"/>
                  </a:lnTo>
                  <a:lnTo>
                    <a:pt x="118626" y="15684"/>
                  </a:lnTo>
                  <a:lnTo>
                    <a:pt x="58614" y="1999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5087107" y="383080"/>
              <a:ext cx="314013" cy="753998"/>
            </a:xfrm>
            <a:custGeom>
              <a:avLst/>
              <a:gdLst/>
              <a:ahLst/>
              <a:cxnLst/>
              <a:rect l="0" t="0" r="0" b="0"/>
              <a:pathLst>
                <a:path w="314013" h="753998">
                  <a:moveTo>
                    <a:pt x="271898" y="132816"/>
                  </a:moveTo>
                  <a:lnTo>
                    <a:pt x="252770" y="78941"/>
                  </a:lnTo>
                  <a:lnTo>
                    <a:pt x="234125" y="49393"/>
                  </a:lnTo>
                  <a:lnTo>
                    <a:pt x="186855" y="10552"/>
                  </a:lnTo>
                  <a:lnTo>
                    <a:pt x="163131" y="2437"/>
                  </a:lnTo>
                  <a:lnTo>
                    <a:pt x="136990" y="0"/>
                  </a:lnTo>
                  <a:lnTo>
                    <a:pt x="73733" y="10980"/>
                  </a:lnTo>
                  <a:lnTo>
                    <a:pt x="54753" y="23684"/>
                  </a:lnTo>
                  <a:lnTo>
                    <a:pt x="23505" y="60436"/>
                  </a:lnTo>
                  <a:lnTo>
                    <a:pt x="7487" y="102271"/>
                  </a:lnTo>
                  <a:lnTo>
                    <a:pt x="0" y="160404"/>
                  </a:lnTo>
                  <a:lnTo>
                    <a:pt x="1641" y="216948"/>
                  </a:lnTo>
                  <a:lnTo>
                    <a:pt x="12837" y="256010"/>
                  </a:lnTo>
                  <a:lnTo>
                    <a:pt x="37582" y="300650"/>
                  </a:lnTo>
                  <a:lnTo>
                    <a:pt x="63651" y="327084"/>
                  </a:lnTo>
                  <a:lnTo>
                    <a:pt x="99191" y="349734"/>
                  </a:lnTo>
                  <a:lnTo>
                    <a:pt x="139357" y="360085"/>
                  </a:lnTo>
                  <a:lnTo>
                    <a:pt x="163858" y="356267"/>
                  </a:lnTo>
                  <a:lnTo>
                    <a:pt x="185276" y="345601"/>
                  </a:lnTo>
                  <a:lnTo>
                    <a:pt x="239967" y="288062"/>
                  </a:lnTo>
                  <a:lnTo>
                    <a:pt x="262731" y="248100"/>
                  </a:lnTo>
                  <a:lnTo>
                    <a:pt x="274771" y="216887"/>
                  </a:lnTo>
                  <a:lnTo>
                    <a:pt x="277323" y="215769"/>
                  </a:lnTo>
                  <a:lnTo>
                    <a:pt x="280158" y="230125"/>
                  </a:lnTo>
                  <a:lnTo>
                    <a:pt x="281978" y="279766"/>
                  </a:lnTo>
                  <a:lnTo>
                    <a:pt x="282293" y="328955"/>
                  </a:lnTo>
                  <a:lnTo>
                    <a:pt x="282387" y="387463"/>
                  </a:lnTo>
                  <a:lnTo>
                    <a:pt x="283584" y="449253"/>
                  </a:lnTo>
                  <a:lnTo>
                    <a:pt x="289658" y="512014"/>
                  </a:lnTo>
                  <a:lnTo>
                    <a:pt x="293148" y="571554"/>
                  </a:lnTo>
                  <a:lnTo>
                    <a:pt x="301095" y="631132"/>
                  </a:lnTo>
                  <a:lnTo>
                    <a:pt x="303012" y="692943"/>
                  </a:lnTo>
                  <a:lnTo>
                    <a:pt x="314012" y="7539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5566285" y="431668"/>
              <a:ext cx="409831" cy="787603"/>
            </a:xfrm>
            <a:custGeom>
              <a:avLst/>
              <a:gdLst/>
              <a:ahLst/>
              <a:cxnLst/>
              <a:rect l="0" t="0" r="0" b="0"/>
              <a:pathLst>
                <a:path w="409831" h="787603">
                  <a:moveTo>
                    <a:pt x="171746" y="0"/>
                  </a:moveTo>
                  <a:lnTo>
                    <a:pt x="149389" y="0"/>
                  </a:lnTo>
                  <a:lnTo>
                    <a:pt x="140464" y="3509"/>
                  </a:lnTo>
                  <a:lnTo>
                    <a:pt x="86466" y="55045"/>
                  </a:lnTo>
                  <a:lnTo>
                    <a:pt x="40326" y="114512"/>
                  </a:lnTo>
                  <a:lnTo>
                    <a:pt x="6665" y="168285"/>
                  </a:lnTo>
                  <a:lnTo>
                    <a:pt x="110" y="182418"/>
                  </a:lnTo>
                  <a:lnTo>
                    <a:pt x="0" y="181273"/>
                  </a:lnTo>
                  <a:lnTo>
                    <a:pt x="12432" y="144927"/>
                  </a:lnTo>
                  <a:lnTo>
                    <a:pt x="49408" y="84011"/>
                  </a:lnTo>
                  <a:lnTo>
                    <a:pt x="71287" y="53748"/>
                  </a:lnTo>
                  <a:lnTo>
                    <a:pt x="99476" y="30613"/>
                  </a:lnTo>
                  <a:lnTo>
                    <a:pt x="156466" y="7815"/>
                  </a:lnTo>
                  <a:lnTo>
                    <a:pt x="196984" y="7905"/>
                  </a:lnTo>
                  <a:lnTo>
                    <a:pt x="233036" y="20929"/>
                  </a:lnTo>
                  <a:lnTo>
                    <a:pt x="260356" y="45196"/>
                  </a:lnTo>
                  <a:lnTo>
                    <a:pt x="277679" y="80202"/>
                  </a:lnTo>
                  <a:lnTo>
                    <a:pt x="285608" y="141188"/>
                  </a:lnTo>
                  <a:lnTo>
                    <a:pt x="284054" y="196388"/>
                  </a:lnTo>
                  <a:lnTo>
                    <a:pt x="272873" y="230544"/>
                  </a:lnTo>
                  <a:lnTo>
                    <a:pt x="242885" y="291583"/>
                  </a:lnTo>
                  <a:lnTo>
                    <a:pt x="189193" y="350824"/>
                  </a:lnTo>
                  <a:lnTo>
                    <a:pt x="167037" y="370800"/>
                  </a:lnTo>
                  <a:lnTo>
                    <a:pt x="148596" y="380439"/>
                  </a:lnTo>
                  <a:lnTo>
                    <a:pt x="143445" y="379968"/>
                  </a:lnTo>
                  <a:lnTo>
                    <a:pt x="141180" y="376144"/>
                  </a:lnTo>
                  <a:lnTo>
                    <a:pt x="140840" y="370086"/>
                  </a:lnTo>
                  <a:lnTo>
                    <a:pt x="144123" y="364877"/>
                  </a:lnTo>
                  <a:lnTo>
                    <a:pt x="157129" y="355970"/>
                  </a:lnTo>
                  <a:lnTo>
                    <a:pt x="210886" y="349125"/>
                  </a:lnTo>
                  <a:lnTo>
                    <a:pt x="258342" y="350279"/>
                  </a:lnTo>
                  <a:lnTo>
                    <a:pt x="307004" y="370445"/>
                  </a:lnTo>
                  <a:lnTo>
                    <a:pt x="344823" y="396958"/>
                  </a:lnTo>
                  <a:lnTo>
                    <a:pt x="374823" y="434301"/>
                  </a:lnTo>
                  <a:lnTo>
                    <a:pt x="400160" y="485524"/>
                  </a:lnTo>
                  <a:lnTo>
                    <a:pt x="409830" y="526784"/>
                  </a:lnTo>
                  <a:lnTo>
                    <a:pt x="409575" y="565526"/>
                  </a:lnTo>
                  <a:lnTo>
                    <a:pt x="394614" y="628020"/>
                  </a:lnTo>
                  <a:lnTo>
                    <a:pt x="364077" y="689456"/>
                  </a:lnTo>
                  <a:lnTo>
                    <a:pt x="335386" y="734753"/>
                  </a:lnTo>
                  <a:lnTo>
                    <a:pt x="294017" y="767444"/>
                  </a:lnTo>
                  <a:lnTo>
                    <a:pt x="267033" y="779774"/>
                  </a:lnTo>
                  <a:lnTo>
                    <a:pt x="218956" y="786715"/>
                  </a:lnTo>
                  <a:lnTo>
                    <a:pt x="168837" y="787602"/>
                  </a:lnTo>
                  <a:lnTo>
                    <a:pt x="109387" y="774894"/>
                  </a:lnTo>
                  <a:lnTo>
                    <a:pt x="52584" y="750200"/>
                  </a:lnTo>
                  <a:lnTo>
                    <a:pt x="13818" y="72646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0" name="Group 59"/>
          <p:cNvGrpSpPr/>
          <p:nvPr/>
        </p:nvGrpSpPr>
        <p:grpSpPr>
          <a:xfrm>
            <a:off x="568538" y="2065532"/>
            <a:ext cx="9033452" cy="1503629"/>
            <a:chOff x="568538" y="2065532"/>
            <a:chExt cx="9033452" cy="1503629"/>
          </a:xfrm>
        </p:grpSpPr>
        <p:sp>
          <p:nvSpPr>
            <p:cNvPr id="13" name="Freeform 12"/>
            <p:cNvSpPr/>
            <p:nvPr/>
          </p:nvSpPr>
          <p:spPr>
            <a:xfrm>
              <a:off x="568538" y="2065532"/>
              <a:ext cx="412242" cy="724520"/>
            </a:xfrm>
            <a:custGeom>
              <a:avLst/>
              <a:gdLst/>
              <a:ahLst/>
              <a:cxnLst/>
              <a:rect l="0" t="0" r="0" b="0"/>
              <a:pathLst>
                <a:path w="412242" h="724520">
                  <a:moveTo>
                    <a:pt x="0" y="40167"/>
                  </a:moveTo>
                  <a:lnTo>
                    <a:pt x="48931" y="40167"/>
                  </a:lnTo>
                  <a:lnTo>
                    <a:pt x="99896" y="40167"/>
                  </a:lnTo>
                  <a:lnTo>
                    <a:pt x="153211" y="37047"/>
                  </a:lnTo>
                  <a:lnTo>
                    <a:pt x="213148" y="25513"/>
                  </a:lnTo>
                  <a:lnTo>
                    <a:pt x="261507" y="21007"/>
                  </a:lnTo>
                  <a:lnTo>
                    <a:pt x="323014" y="11079"/>
                  </a:lnTo>
                  <a:lnTo>
                    <a:pt x="371919" y="2433"/>
                  </a:lnTo>
                  <a:lnTo>
                    <a:pt x="401994" y="0"/>
                  </a:lnTo>
                  <a:lnTo>
                    <a:pt x="409546" y="2860"/>
                  </a:lnTo>
                  <a:lnTo>
                    <a:pt x="412241" y="8277"/>
                  </a:lnTo>
                  <a:lnTo>
                    <a:pt x="411698" y="15398"/>
                  </a:lnTo>
                  <a:lnTo>
                    <a:pt x="381399" y="77940"/>
                  </a:lnTo>
                  <a:lnTo>
                    <a:pt x="352505" y="140591"/>
                  </a:lnTo>
                  <a:lnTo>
                    <a:pt x="325954" y="195055"/>
                  </a:lnTo>
                  <a:lnTo>
                    <a:pt x="305732" y="250337"/>
                  </a:lnTo>
                  <a:lnTo>
                    <a:pt x="286663" y="304496"/>
                  </a:lnTo>
                  <a:lnTo>
                    <a:pt x="261174" y="365080"/>
                  </a:lnTo>
                  <a:lnTo>
                    <a:pt x="239230" y="427333"/>
                  </a:lnTo>
                  <a:lnTo>
                    <a:pt x="213911" y="490455"/>
                  </a:lnTo>
                  <a:lnTo>
                    <a:pt x="191906" y="542627"/>
                  </a:lnTo>
                  <a:lnTo>
                    <a:pt x="171111" y="600134"/>
                  </a:lnTo>
                  <a:lnTo>
                    <a:pt x="149657" y="656882"/>
                  </a:lnTo>
                  <a:lnTo>
                    <a:pt x="134420" y="688491"/>
                  </a:lnTo>
                  <a:lnTo>
                    <a:pt x="121327" y="709555"/>
                  </a:lnTo>
                  <a:lnTo>
                    <a:pt x="115814" y="72451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1299012" y="2589832"/>
              <a:ext cx="248678" cy="295087"/>
            </a:xfrm>
            <a:custGeom>
              <a:avLst/>
              <a:gdLst/>
              <a:ahLst/>
              <a:cxnLst/>
              <a:rect l="0" t="0" r="0" b="0"/>
              <a:pathLst>
                <a:path w="248678" h="295087">
                  <a:moveTo>
                    <a:pt x="174977" y="137048"/>
                  </a:moveTo>
                  <a:lnTo>
                    <a:pt x="169388" y="120281"/>
                  </a:lnTo>
                  <a:lnTo>
                    <a:pt x="169764" y="102690"/>
                  </a:lnTo>
                  <a:lnTo>
                    <a:pt x="171490" y="83174"/>
                  </a:lnTo>
                  <a:lnTo>
                    <a:pt x="160018" y="31601"/>
                  </a:lnTo>
                  <a:lnTo>
                    <a:pt x="147272" y="13754"/>
                  </a:lnTo>
                  <a:lnTo>
                    <a:pt x="138959" y="5719"/>
                  </a:lnTo>
                  <a:lnTo>
                    <a:pt x="129908" y="1532"/>
                  </a:lnTo>
                  <a:lnTo>
                    <a:pt x="110493" y="0"/>
                  </a:lnTo>
                  <a:lnTo>
                    <a:pt x="79832" y="11304"/>
                  </a:lnTo>
                  <a:lnTo>
                    <a:pt x="54109" y="35060"/>
                  </a:lnTo>
                  <a:lnTo>
                    <a:pt x="25642" y="96293"/>
                  </a:lnTo>
                  <a:lnTo>
                    <a:pt x="15019" y="123614"/>
                  </a:lnTo>
                  <a:lnTo>
                    <a:pt x="5080" y="179282"/>
                  </a:lnTo>
                  <a:lnTo>
                    <a:pt x="1202" y="206122"/>
                  </a:lnTo>
                  <a:lnTo>
                    <a:pt x="2004" y="251948"/>
                  </a:lnTo>
                  <a:lnTo>
                    <a:pt x="0" y="262781"/>
                  </a:lnTo>
                  <a:lnTo>
                    <a:pt x="1004" y="272343"/>
                  </a:lnTo>
                  <a:lnTo>
                    <a:pt x="8359" y="289206"/>
                  </a:lnTo>
                  <a:lnTo>
                    <a:pt x="17105" y="293469"/>
                  </a:lnTo>
                  <a:lnTo>
                    <a:pt x="42421" y="295086"/>
                  </a:lnTo>
                  <a:lnTo>
                    <a:pt x="63811" y="288786"/>
                  </a:lnTo>
                  <a:lnTo>
                    <a:pt x="96606" y="265677"/>
                  </a:lnTo>
                  <a:lnTo>
                    <a:pt x="124445" y="230177"/>
                  </a:lnTo>
                  <a:lnTo>
                    <a:pt x="149980" y="168491"/>
                  </a:lnTo>
                  <a:lnTo>
                    <a:pt x="157238" y="147513"/>
                  </a:lnTo>
                  <a:lnTo>
                    <a:pt x="160812" y="145195"/>
                  </a:lnTo>
                  <a:lnTo>
                    <a:pt x="164364" y="148328"/>
                  </a:lnTo>
                  <a:lnTo>
                    <a:pt x="194600" y="205819"/>
                  </a:lnTo>
                  <a:lnTo>
                    <a:pt x="203267" y="209802"/>
                  </a:lnTo>
                  <a:lnTo>
                    <a:pt x="248677" y="21074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1580103" y="2651668"/>
              <a:ext cx="154194" cy="206133"/>
            </a:xfrm>
            <a:custGeom>
              <a:avLst/>
              <a:gdLst/>
              <a:ahLst/>
              <a:cxnLst/>
              <a:rect l="0" t="0" r="0" b="0"/>
              <a:pathLst>
                <a:path w="154194" h="206133">
                  <a:moveTo>
                    <a:pt x="9700" y="43627"/>
                  </a:moveTo>
                  <a:lnTo>
                    <a:pt x="9700" y="102244"/>
                  </a:lnTo>
                  <a:lnTo>
                    <a:pt x="18033" y="161960"/>
                  </a:lnTo>
                  <a:lnTo>
                    <a:pt x="16913" y="186297"/>
                  </a:lnTo>
                  <a:lnTo>
                    <a:pt x="8616" y="204912"/>
                  </a:lnTo>
                  <a:lnTo>
                    <a:pt x="5468" y="206132"/>
                  </a:lnTo>
                  <a:lnTo>
                    <a:pt x="3369" y="202267"/>
                  </a:lnTo>
                  <a:lnTo>
                    <a:pt x="0" y="156851"/>
                  </a:lnTo>
                  <a:lnTo>
                    <a:pt x="6571" y="99961"/>
                  </a:lnTo>
                  <a:lnTo>
                    <a:pt x="12201" y="43663"/>
                  </a:lnTo>
                  <a:lnTo>
                    <a:pt x="14877" y="29613"/>
                  </a:lnTo>
                  <a:lnTo>
                    <a:pt x="20170" y="19076"/>
                  </a:lnTo>
                  <a:lnTo>
                    <a:pt x="35410" y="4250"/>
                  </a:lnTo>
                  <a:lnTo>
                    <a:pt x="57001" y="0"/>
                  </a:lnTo>
                  <a:lnTo>
                    <a:pt x="81026" y="3180"/>
                  </a:lnTo>
                  <a:lnTo>
                    <a:pt x="103401" y="12392"/>
                  </a:lnTo>
                  <a:lnTo>
                    <a:pt x="130140" y="36322"/>
                  </a:lnTo>
                  <a:lnTo>
                    <a:pt x="147291" y="65639"/>
                  </a:lnTo>
                  <a:lnTo>
                    <a:pt x="154193" y="102142"/>
                  </a:lnTo>
                  <a:lnTo>
                    <a:pt x="148383" y="152588"/>
                  </a:lnTo>
                  <a:lnTo>
                    <a:pt x="146570" y="1699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1804534" y="2315121"/>
              <a:ext cx="174824" cy="530923"/>
            </a:xfrm>
            <a:custGeom>
              <a:avLst/>
              <a:gdLst/>
              <a:ahLst/>
              <a:cxnLst/>
              <a:rect l="0" t="0" r="0" b="0"/>
              <a:pathLst>
                <a:path w="174824" h="530923">
                  <a:moveTo>
                    <a:pt x="122181" y="411759"/>
                  </a:moveTo>
                  <a:lnTo>
                    <a:pt x="119061" y="369068"/>
                  </a:lnTo>
                  <a:lnTo>
                    <a:pt x="116591" y="358732"/>
                  </a:lnTo>
                  <a:lnTo>
                    <a:pt x="111435" y="350671"/>
                  </a:lnTo>
                  <a:lnTo>
                    <a:pt x="96348" y="338596"/>
                  </a:lnTo>
                  <a:lnTo>
                    <a:pt x="74824" y="335568"/>
                  </a:lnTo>
                  <a:lnTo>
                    <a:pt x="62534" y="336399"/>
                  </a:lnTo>
                  <a:lnTo>
                    <a:pt x="42639" y="346680"/>
                  </a:lnTo>
                  <a:lnTo>
                    <a:pt x="34058" y="354335"/>
                  </a:lnTo>
                  <a:lnTo>
                    <a:pt x="16392" y="387466"/>
                  </a:lnTo>
                  <a:lnTo>
                    <a:pt x="1112" y="441752"/>
                  </a:lnTo>
                  <a:lnTo>
                    <a:pt x="0" y="501349"/>
                  </a:lnTo>
                  <a:lnTo>
                    <a:pt x="2122" y="513600"/>
                  </a:lnTo>
                  <a:lnTo>
                    <a:pt x="9386" y="521767"/>
                  </a:lnTo>
                  <a:lnTo>
                    <a:pt x="33055" y="530842"/>
                  </a:lnTo>
                  <a:lnTo>
                    <a:pt x="44046" y="530922"/>
                  </a:lnTo>
                  <a:lnTo>
                    <a:pt x="62498" y="524772"/>
                  </a:lnTo>
                  <a:lnTo>
                    <a:pt x="75378" y="504881"/>
                  </a:lnTo>
                  <a:lnTo>
                    <a:pt x="98768" y="450041"/>
                  </a:lnTo>
                  <a:lnTo>
                    <a:pt x="121408" y="391584"/>
                  </a:lnTo>
                  <a:lnTo>
                    <a:pt x="139626" y="334667"/>
                  </a:lnTo>
                  <a:lnTo>
                    <a:pt x="150226" y="281292"/>
                  </a:lnTo>
                  <a:lnTo>
                    <a:pt x="159606" y="221024"/>
                  </a:lnTo>
                  <a:lnTo>
                    <a:pt x="162905" y="158713"/>
                  </a:lnTo>
                  <a:lnTo>
                    <a:pt x="163883" y="96967"/>
                  </a:lnTo>
                  <a:lnTo>
                    <a:pt x="164172" y="42277"/>
                  </a:lnTo>
                  <a:lnTo>
                    <a:pt x="164240" y="10849"/>
                  </a:lnTo>
                  <a:lnTo>
                    <a:pt x="161919" y="2936"/>
                  </a:lnTo>
                  <a:lnTo>
                    <a:pt x="158031" y="0"/>
                  </a:lnTo>
                  <a:lnTo>
                    <a:pt x="153100" y="383"/>
                  </a:lnTo>
                  <a:lnTo>
                    <a:pt x="149812" y="5317"/>
                  </a:lnTo>
                  <a:lnTo>
                    <a:pt x="138514" y="65287"/>
                  </a:lnTo>
                  <a:lnTo>
                    <a:pt x="134429" y="114779"/>
                  </a:lnTo>
                  <a:lnTo>
                    <a:pt x="133049" y="177838"/>
                  </a:lnTo>
                  <a:lnTo>
                    <a:pt x="133980" y="235215"/>
                  </a:lnTo>
                  <a:lnTo>
                    <a:pt x="139975" y="295499"/>
                  </a:lnTo>
                  <a:lnTo>
                    <a:pt x="143441" y="350926"/>
                  </a:lnTo>
                  <a:lnTo>
                    <a:pt x="151357" y="402053"/>
                  </a:lnTo>
                  <a:lnTo>
                    <a:pt x="161111" y="436960"/>
                  </a:lnTo>
                  <a:lnTo>
                    <a:pt x="174823" y="45387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351063" y="2198884"/>
              <a:ext cx="203400" cy="643811"/>
            </a:xfrm>
            <a:custGeom>
              <a:avLst/>
              <a:gdLst/>
              <a:ahLst/>
              <a:cxnLst/>
              <a:rect l="0" t="0" r="0" b="0"/>
              <a:pathLst>
                <a:path w="203400" h="643811">
                  <a:moveTo>
                    <a:pt x="186304" y="222670"/>
                  </a:moveTo>
                  <a:lnTo>
                    <a:pt x="203093" y="159220"/>
                  </a:lnTo>
                  <a:lnTo>
                    <a:pt x="203399" y="98006"/>
                  </a:lnTo>
                  <a:lnTo>
                    <a:pt x="197411" y="70168"/>
                  </a:lnTo>
                  <a:lnTo>
                    <a:pt x="186951" y="46096"/>
                  </a:lnTo>
                  <a:lnTo>
                    <a:pt x="162320" y="18404"/>
                  </a:lnTo>
                  <a:lnTo>
                    <a:pt x="127205" y="970"/>
                  </a:lnTo>
                  <a:lnTo>
                    <a:pt x="115319" y="0"/>
                  </a:lnTo>
                  <a:lnTo>
                    <a:pt x="92754" y="5163"/>
                  </a:lnTo>
                  <a:lnTo>
                    <a:pt x="74147" y="18376"/>
                  </a:lnTo>
                  <a:lnTo>
                    <a:pt x="43137" y="55454"/>
                  </a:lnTo>
                  <a:lnTo>
                    <a:pt x="22887" y="98913"/>
                  </a:lnTo>
                  <a:lnTo>
                    <a:pt x="7622" y="155157"/>
                  </a:lnTo>
                  <a:lnTo>
                    <a:pt x="0" y="196037"/>
                  </a:lnTo>
                  <a:lnTo>
                    <a:pt x="3014" y="256664"/>
                  </a:lnTo>
                  <a:lnTo>
                    <a:pt x="17223" y="293964"/>
                  </a:lnTo>
                  <a:lnTo>
                    <a:pt x="36250" y="321653"/>
                  </a:lnTo>
                  <a:lnTo>
                    <a:pt x="45324" y="326093"/>
                  </a:lnTo>
                  <a:lnTo>
                    <a:pt x="67884" y="327908"/>
                  </a:lnTo>
                  <a:lnTo>
                    <a:pt x="78112" y="324414"/>
                  </a:lnTo>
                  <a:lnTo>
                    <a:pt x="118779" y="289577"/>
                  </a:lnTo>
                  <a:lnTo>
                    <a:pt x="146363" y="252914"/>
                  </a:lnTo>
                  <a:lnTo>
                    <a:pt x="171841" y="190967"/>
                  </a:lnTo>
                  <a:lnTo>
                    <a:pt x="180329" y="167653"/>
                  </a:lnTo>
                  <a:lnTo>
                    <a:pt x="176606" y="215021"/>
                  </a:lnTo>
                  <a:lnTo>
                    <a:pt x="176022" y="274346"/>
                  </a:lnTo>
                  <a:lnTo>
                    <a:pt x="175885" y="320116"/>
                  </a:lnTo>
                  <a:lnTo>
                    <a:pt x="178928" y="382564"/>
                  </a:lnTo>
                  <a:lnTo>
                    <a:pt x="184847" y="445587"/>
                  </a:lnTo>
                  <a:lnTo>
                    <a:pt x="186017" y="505436"/>
                  </a:lnTo>
                  <a:lnTo>
                    <a:pt x="186219" y="559916"/>
                  </a:lnTo>
                  <a:lnTo>
                    <a:pt x="183168" y="615193"/>
                  </a:lnTo>
                  <a:lnTo>
                    <a:pt x="175776" y="64381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632124" y="2218568"/>
              <a:ext cx="335080" cy="683209"/>
            </a:xfrm>
            <a:custGeom>
              <a:avLst/>
              <a:gdLst/>
              <a:ahLst/>
              <a:cxnLst/>
              <a:rect l="0" t="0" r="0" b="0"/>
              <a:pathLst>
                <a:path w="335080" h="683209">
                  <a:moveTo>
                    <a:pt x="136870" y="45058"/>
                  </a:moveTo>
                  <a:lnTo>
                    <a:pt x="125692" y="56237"/>
                  </a:lnTo>
                  <a:lnTo>
                    <a:pt x="96437" y="118276"/>
                  </a:lnTo>
                  <a:lnTo>
                    <a:pt x="62930" y="176551"/>
                  </a:lnTo>
                  <a:lnTo>
                    <a:pt x="55991" y="185362"/>
                  </a:lnTo>
                  <a:lnTo>
                    <a:pt x="52535" y="185388"/>
                  </a:lnTo>
                  <a:lnTo>
                    <a:pt x="51401" y="179556"/>
                  </a:lnTo>
                  <a:lnTo>
                    <a:pt x="57986" y="133757"/>
                  </a:lnTo>
                  <a:lnTo>
                    <a:pt x="78957" y="80820"/>
                  </a:lnTo>
                  <a:lnTo>
                    <a:pt x="99954" y="47466"/>
                  </a:lnTo>
                  <a:lnTo>
                    <a:pt x="127882" y="23415"/>
                  </a:lnTo>
                  <a:lnTo>
                    <a:pt x="179187" y="282"/>
                  </a:lnTo>
                  <a:lnTo>
                    <a:pt x="189648" y="0"/>
                  </a:lnTo>
                  <a:lnTo>
                    <a:pt x="210630" y="5925"/>
                  </a:lnTo>
                  <a:lnTo>
                    <a:pt x="225414" y="19477"/>
                  </a:lnTo>
                  <a:lnTo>
                    <a:pt x="244438" y="56773"/>
                  </a:lnTo>
                  <a:lnTo>
                    <a:pt x="245899" y="80291"/>
                  </a:lnTo>
                  <a:lnTo>
                    <a:pt x="237306" y="139106"/>
                  </a:lnTo>
                  <a:lnTo>
                    <a:pt x="215938" y="197473"/>
                  </a:lnTo>
                  <a:lnTo>
                    <a:pt x="182276" y="249313"/>
                  </a:lnTo>
                  <a:lnTo>
                    <a:pt x="140361" y="293987"/>
                  </a:lnTo>
                  <a:lnTo>
                    <a:pt x="136858" y="294069"/>
                  </a:lnTo>
                  <a:lnTo>
                    <a:pt x="135692" y="289444"/>
                  </a:lnTo>
                  <a:lnTo>
                    <a:pt x="136085" y="281682"/>
                  </a:lnTo>
                  <a:lnTo>
                    <a:pt x="147816" y="253989"/>
                  </a:lnTo>
                  <a:lnTo>
                    <a:pt x="162792" y="240082"/>
                  </a:lnTo>
                  <a:lnTo>
                    <a:pt x="171699" y="234736"/>
                  </a:lnTo>
                  <a:lnTo>
                    <a:pt x="190954" y="231915"/>
                  </a:lnTo>
                  <a:lnTo>
                    <a:pt x="231911" y="239636"/>
                  </a:lnTo>
                  <a:lnTo>
                    <a:pt x="263297" y="254659"/>
                  </a:lnTo>
                  <a:lnTo>
                    <a:pt x="289234" y="285107"/>
                  </a:lnTo>
                  <a:lnTo>
                    <a:pt x="322993" y="347912"/>
                  </a:lnTo>
                  <a:lnTo>
                    <a:pt x="330726" y="372683"/>
                  </a:lnTo>
                  <a:lnTo>
                    <a:pt x="335079" y="419513"/>
                  </a:lnTo>
                  <a:lnTo>
                    <a:pt x="333430" y="481500"/>
                  </a:lnTo>
                  <a:lnTo>
                    <a:pt x="322232" y="526494"/>
                  </a:lnTo>
                  <a:lnTo>
                    <a:pt x="303077" y="587813"/>
                  </a:lnTo>
                  <a:lnTo>
                    <a:pt x="282880" y="611496"/>
                  </a:lnTo>
                  <a:lnTo>
                    <a:pt x="228367" y="657558"/>
                  </a:lnTo>
                  <a:lnTo>
                    <a:pt x="191017" y="677445"/>
                  </a:lnTo>
                  <a:lnTo>
                    <a:pt x="149144" y="683208"/>
                  </a:lnTo>
                  <a:lnTo>
                    <a:pt x="101382" y="676857"/>
                  </a:lnTo>
                  <a:lnTo>
                    <a:pt x="71575" y="666669"/>
                  </a:lnTo>
                  <a:lnTo>
                    <a:pt x="48968" y="651223"/>
                  </a:lnTo>
                  <a:lnTo>
                    <a:pt x="0" y="6135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290646" y="2598905"/>
              <a:ext cx="194287" cy="296414"/>
            </a:xfrm>
            <a:custGeom>
              <a:avLst/>
              <a:gdLst/>
              <a:ahLst/>
              <a:cxnLst/>
              <a:rect l="0" t="0" r="0" b="0"/>
              <a:pathLst>
                <a:path w="194287" h="296414">
                  <a:moveTo>
                    <a:pt x="131115" y="138504"/>
                  </a:moveTo>
                  <a:lnTo>
                    <a:pt x="131115" y="79887"/>
                  </a:lnTo>
                  <a:lnTo>
                    <a:pt x="125526" y="45097"/>
                  </a:lnTo>
                  <a:lnTo>
                    <a:pt x="110872" y="18151"/>
                  </a:lnTo>
                  <a:lnTo>
                    <a:pt x="95212" y="5855"/>
                  </a:lnTo>
                  <a:lnTo>
                    <a:pt x="86123" y="938"/>
                  </a:lnTo>
                  <a:lnTo>
                    <a:pt x="77724" y="0"/>
                  </a:lnTo>
                  <a:lnTo>
                    <a:pt x="62152" y="5197"/>
                  </a:lnTo>
                  <a:lnTo>
                    <a:pt x="50552" y="18425"/>
                  </a:lnTo>
                  <a:lnTo>
                    <a:pt x="33573" y="61102"/>
                  </a:lnTo>
                  <a:lnTo>
                    <a:pt x="18954" y="114593"/>
                  </a:lnTo>
                  <a:lnTo>
                    <a:pt x="7921" y="170219"/>
                  </a:lnTo>
                  <a:lnTo>
                    <a:pt x="5395" y="226267"/>
                  </a:lnTo>
                  <a:lnTo>
                    <a:pt x="0" y="272823"/>
                  </a:lnTo>
                  <a:lnTo>
                    <a:pt x="6941" y="290228"/>
                  </a:lnTo>
                  <a:lnTo>
                    <a:pt x="14408" y="294636"/>
                  </a:lnTo>
                  <a:lnTo>
                    <a:pt x="35182" y="296413"/>
                  </a:lnTo>
                  <a:lnTo>
                    <a:pt x="44932" y="292910"/>
                  </a:lnTo>
                  <a:lnTo>
                    <a:pt x="84772" y="258056"/>
                  </a:lnTo>
                  <a:lnTo>
                    <a:pt x="106336" y="231249"/>
                  </a:lnTo>
                  <a:lnTo>
                    <a:pt x="114253" y="208190"/>
                  </a:lnTo>
                  <a:lnTo>
                    <a:pt x="124925" y="155259"/>
                  </a:lnTo>
                  <a:lnTo>
                    <a:pt x="123827" y="115167"/>
                  </a:lnTo>
                  <a:lnTo>
                    <a:pt x="125086" y="115927"/>
                  </a:lnTo>
                  <a:lnTo>
                    <a:pt x="127096" y="119943"/>
                  </a:lnTo>
                  <a:lnTo>
                    <a:pt x="132661" y="157671"/>
                  </a:lnTo>
                  <a:lnTo>
                    <a:pt x="165397" y="220221"/>
                  </a:lnTo>
                  <a:lnTo>
                    <a:pt x="176767" y="233314"/>
                  </a:lnTo>
                  <a:lnTo>
                    <a:pt x="194286" y="24378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516518" y="2621595"/>
              <a:ext cx="126343" cy="253707"/>
            </a:xfrm>
            <a:custGeom>
              <a:avLst/>
              <a:gdLst/>
              <a:ahLst/>
              <a:cxnLst/>
              <a:rect l="0" t="0" r="0" b="0"/>
              <a:pathLst>
                <a:path w="126343" h="253707">
                  <a:moveTo>
                    <a:pt x="0" y="84228"/>
                  </a:moveTo>
                  <a:lnTo>
                    <a:pt x="8333" y="121706"/>
                  </a:lnTo>
                  <a:lnTo>
                    <a:pt x="11892" y="146509"/>
                  </a:lnTo>
                  <a:lnTo>
                    <a:pt x="23541" y="186780"/>
                  </a:lnTo>
                  <a:lnTo>
                    <a:pt x="25013" y="239190"/>
                  </a:lnTo>
                  <a:lnTo>
                    <a:pt x="27204" y="250707"/>
                  </a:lnTo>
                  <a:lnTo>
                    <a:pt x="29834" y="253706"/>
                  </a:lnTo>
                  <a:lnTo>
                    <a:pt x="32758" y="251025"/>
                  </a:lnTo>
                  <a:lnTo>
                    <a:pt x="35876" y="244560"/>
                  </a:lnTo>
                  <a:lnTo>
                    <a:pt x="36222" y="224897"/>
                  </a:lnTo>
                  <a:lnTo>
                    <a:pt x="26912" y="174146"/>
                  </a:lnTo>
                  <a:lnTo>
                    <a:pt x="22791" y="132967"/>
                  </a:lnTo>
                  <a:lnTo>
                    <a:pt x="28067" y="108230"/>
                  </a:lnTo>
                  <a:lnTo>
                    <a:pt x="57075" y="54200"/>
                  </a:lnTo>
                  <a:lnTo>
                    <a:pt x="70600" y="37347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684974" y="2621703"/>
              <a:ext cx="147400" cy="235698"/>
            </a:xfrm>
            <a:custGeom>
              <a:avLst/>
              <a:gdLst/>
              <a:ahLst/>
              <a:cxnLst/>
              <a:rect l="0" t="0" r="0" b="0"/>
              <a:pathLst>
                <a:path w="147400" h="235698">
                  <a:moveTo>
                    <a:pt x="0" y="147291"/>
                  </a:moveTo>
                  <a:lnTo>
                    <a:pt x="53875" y="118610"/>
                  </a:lnTo>
                  <a:lnTo>
                    <a:pt x="99858" y="87088"/>
                  </a:lnTo>
                  <a:lnTo>
                    <a:pt x="116675" y="60823"/>
                  </a:lnTo>
                  <a:lnTo>
                    <a:pt x="117557" y="49872"/>
                  </a:lnTo>
                  <a:lnTo>
                    <a:pt x="112299" y="25225"/>
                  </a:lnTo>
                  <a:lnTo>
                    <a:pt x="106451" y="15611"/>
                  </a:lnTo>
                  <a:lnTo>
                    <a:pt x="90595" y="1809"/>
                  </a:lnTo>
                  <a:lnTo>
                    <a:pt x="81454" y="0"/>
                  </a:lnTo>
                  <a:lnTo>
                    <a:pt x="61938" y="4230"/>
                  </a:lnTo>
                  <a:lnTo>
                    <a:pt x="54160" y="9803"/>
                  </a:lnTo>
                  <a:lnTo>
                    <a:pt x="23611" y="53840"/>
                  </a:lnTo>
                  <a:lnTo>
                    <a:pt x="14404" y="90096"/>
                  </a:lnTo>
                  <a:lnTo>
                    <a:pt x="11294" y="145439"/>
                  </a:lnTo>
                  <a:lnTo>
                    <a:pt x="13799" y="205244"/>
                  </a:lnTo>
                  <a:lnTo>
                    <a:pt x="16218" y="217512"/>
                  </a:lnTo>
                  <a:lnTo>
                    <a:pt x="22510" y="225691"/>
                  </a:lnTo>
                  <a:lnTo>
                    <a:pt x="41980" y="234778"/>
                  </a:lnTo>
                  <a:lnTo>
                    <a:pt x="63111" y="235697"/>
                  </a:lnTo>
                  <a:lnTo>
                    <a:pt x="114635" y="223664"/>
                  </a:lnTo>
                  <a:lnTo>
                    <a:pt x="147399" y="21046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107454" y="2600261"/>
              <a:ext cx="125002" cy="232476"/>
            </a:xfrm>
            <a:custGeom>
              <a:avLst/>
              <a:gdLst/>
              <a:ahLst/>
              <a:cxnLst/>
              <a:rect l="0" t="0" r="0" b="0"/>
              <a:pathLst>
                <a:path w="125002" h="232476">
                  <a:moveTo>
                    <a:pt x="125001" y="52920"/>
                  </a:moveTo>
                  <a:lnTo>
                    <a:pt x="115426" y="21638"/>
                  </a:lnTo>
                  <a:lnTo>
                    <a:pt x="104758" y="5482"/>
                  </a:lnTo>
                  <a:lnTo>
                    <a:pt x="95129" y="1407"/>
                  </a:lnTo>
                  <a:lnTo>
                    <a:pt x="68831" y="0"/>
                  </a:lnTo>
                  <a:lnTo>
                    <a:pt x="47004" y="6393"/>
                  </a:lnTo>
                  <a:lnTo>
                    <a:pt x="37908" y="11374"/>
                  </a:lnTo>
                  <a:lnTo>
                    <a:pt x="13928" y="40740"/>
                  </a:lnTo>
                  <a:lnTo>
                    <a:pt x="5446" y="65834"/>
                  </a:lnTo>
                  <a:lnTo>
                    <a:pt x="0" y="125661"/>
                  </a:lnTo>
                  <a:lnTo>
                    <a:pt x="4646" y="170919"/>
                  </a:lnTo>
                  <a:lnTo>
                    <a:pt x="13409" y="193491"/>
                  </a:lnTo>
                  <a:lnTo>
                    <a:pt x="26272" y="211323"/>
                  </a:lnTo>
                  <a:lnTo>
                    <a:pt x="43687" y="227046"/>
                  </a:lnTo>
                  <a:lnTo>
                    <a:pt x="69365" y="232475"/>
                  </a:lnTo>
                  <a:lnTo>
                    <a:pt x="104227" y="228954"/>
                  </a:lnTo>
                  <a:lnTo>
                    <a:pt x="125001" y="22137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256509" y="2653181"/>
              <a:ext cx="130586" cy="201384"/>
            </a:xfrm>
            <a:custGeom>
              <a:avLst/>
              <a:gdLst/>
              <a:ahLst/>
              <a:cxnLst/>
              <a:rect l="0" t="0" r="0" b="0"/>
              <a:pathLst>
                <a:path w="130586" h="201384">
                  <a:moveTo>
                    <a:pt x="91760" y="0"/>
                  </a:moveTo>
                  <a:lnTo>
                    <a:pt x="60478" y="9575"/>
                  </a:lnTo>
                  <a:lnTo>
                    <a:pt x="36738" y="27534"/>
                  </a:lnTo>
                  <a:lnTo>
                    <a:pt x="16056" y="54561"/>
                  </a:lnTo>
                  <a:lnTo>
                    <a:pt x="3169" y="85966"/>
                  </a:lnTo>
                  <a:lnTo>
                    <a:pt x="0" y="124387"/>
                  </a:lnTo>
                  <a:lnTo>
                    <a:pt x="7120" y="163067"/>
                  </a:lnTo>
                  <a:lnTo>
                    <a:pt x="17488" y="182049"/>
                  </a:lnTo>
                  <a:lnTo>
                    <a:pt x="33014" y="195164"/>
                  </a:lnTo>
                  <a:lnTo>
                    <a:pt x="42068" y="200299"/>
                  </a:lnTo>
                  <a:lnTo>
                    <a:pt x="51613" y="201383"/>
                  </a:lnTo>
                  <a:lnTo>
                    <a:pt x="71577" y="196348"/>
                  </a:lnTo>
                  <a:lnTo>
                    <a:pt x="102548" y="174771"/>
                  </a:lnTo>
                  <a:lnTo>
                    <a:pt x="122772" y="146150"/>
                  </a:lnTo>
                  <a:lnTo>
                    <a:pt x="130585" y="109854"/>
                  </a:lnTo>
                  <a:lnTo>
                    <a:pt x="127311" y="63875"/>
                  </a:lnTo>
                  <a:lnTo>
                    <a:pt x="107201" y="10838"/>
                  </a:lnTo>
                  <a:lnTo>
                    <a:pt x="10228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421969" y="2652564"/>
              <a:ext cx="231628" cy="177750"/>
            </a:xfrm>
            <a:custGeom>
              <a:avLst/>
              <a:gdLst/>
              <a:ahLst/>
              <a:cxnLst/>
              <a:rect l="0" t="0" r="0" b="0"/>
              <a:pathLst>
                <a:path w="231628" h="177750">
                  <a:moveTo>
                    <a:pt x="0" y="74316"/>
                  </a:moveTo>
                  <a:lnTo>
                    <a:pt x="0" y="132933"/>
                  </a:lnTo>
                  <a:lnTo>
                    <a:pt x="0" y="177749"/>
                  </a:lnTo>
                  <a:lnTo>
                    <a:pt x="0" y="114268"/>
                  </a:lnTo>
                  <a:lnTo>
                    <a:pt x="5589" y="59851"/>
                  </a:lnTo>
                  <a:lnTo>
                    <a:pt x="14654" y="23627"/>
                  </a:lnTo>
                  <a:lnTo>
                    <a:pt x="20298" y="17127"/>
                  </a:lnTo>
                  <a:lnTo>
                    <a:pt x="27570" y="13963"/>
                  </a:lnTo>
                  <a:lnTo>
                    <a:pt x="35927" y="13024"/>
                  </a:lnTo>
                  <a:lnTo>
                    <a:pt x="43839" y="17077"/>
                  </a:lnTo>
                  <a:lnTo>
                    <a:pt x="58868" y="34059"/>
                  </a:lnTo>
                  <a:lnTo>
                    <a:pt x="87051" y="95536"/>
                  </a:lnTo>
                  <a:lnTo>
                    <a:pt x="89620" y="96652"/>
                  </a:lnTo>
                  <a:lnTo>
                    <a:pt x="103881" y="43397"/>
                  </a:lnTo>
                  <a:lnTo>
                    <a:pt x="134100" y="4676"/>
                  </a:lnTo>
                  <a:lnTo>
                    <a:pt x="143213" y="984"/>
                  </a:lnTo>
                  <a:lnTo>
                    <a:pt x="165816" y="0"/>
                  </a:lnTo>
                  <a:lnTo>
                    <a:pt x="176054" y="4885"/>
                  </a:lnTo>
                  <a:lnTo>
                    <a:pt x="193670" y="22791"/>
                  </a:lnTo>
                  <a:lnTo>
                    <a:pt x="219797" y="82797"/>
                  </a:lnTo>
                  <a:lnTo>
                    <a:pt x="228122" y="118943"/>
                  </a:lnTo>
                  <a:lnTo>
                    <a:pt x="231627" y="15854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716767" y="2586968"/>
              <a:ext cx="158855" cy="497113"/>
            </a:xfrm>
            <a:custGeom>
              <a:avLst/>
              <a:gdLst/>
              <a:ahLst/>
              <a:cxnLst/>
              <a:rect l="0" t="0" r="0" b="0"/>
              <a:pathLst>
                <a:path w="158855" h="497113">
                  <a:moveTo>
                    <a:pt x="0" y="129384"/>
                  </a:moveTo>
                  <a:lnTo>
                    <a:pt x="3119" y="178315"/>
                  </a:lnTo>
                  <a:lnTo>
                    <a:pt x="8333" y="229280"/>
                  </a:lnTo>
                  <a:lnTo>
                    <a:pt x="12997" y="282595"/>
                  </a:lnTo>
                  <a:lnTo>
                    <a:pt x="18669" y="337387"/>
                  </a:lnTo>
                  <a:lnTo>
                    <a:pt x="23469" y="393006"/>
                  </a:lnTo>
                  <a:lnTo>
                    <a:pt x="35571" y="448829"/>
                  </a:lnTo>
                  <a:lnTo>
                    <a:pt x="40175" y="490886"/>
                  </a:lnTo>
                  <a:lnTo>
                    <a:pt x="39651" y="496728"/>
                  </a:lnTo>
                  <a:lnTo>
                    <a:pt x="38132" y="497112"/>
                  </a:lnTo>
                  <a:lnTo>
                    <a:pt x="35950" y="493859"/>
                  </a:lnTo>
                  <a:lnTo>
                    <a:pt x="29040" y="436159"/>
                  </a:lnTo>
                  <a:lnTo>
                    <a:pt x="23422" y="379378"/>
                  </a:lnTo>
                  <a:lnTo>
                    <a:pt x="22108" y="337588"/>
                  </a:lnTo>
                  <a:lnTo>
                    <a:pt x="21524" y="291719"/>
                  </a:lnTo>
                  <a:lnTo>
                    <a:pt x="15606" y="231035"/>
                  </a:lnTo>
                  <a:lnTo>
                    <a:pt x="12033" y="176011"/>
                  </a:lnTo>
                  <a:lnTo>
                    <a:pt x="16563" y="122662"/>
                  </a:lnTo>
                  <a:lnTo>
                    <a:pt x="28574" y="69045"/>
                  </a:lnTo>
                  <a:lnTo>
                    <a:pt x="39922" y="36636"/>
                  </a:lnTo>
                  <a:lnTo>
                    <a:pt x="51278" y="19533"/>
                  </a:lnTo>
                  <a:lnTo>
                    <a:pt x="67244" y="7252"/>
                  </a:lnTo>
                  <a:lnTo>
                    <a:pt x="76414" y="2339"/>
                  </a:lnTo>
                  <a:lnTo>
                    <a:pt x="95963" y="0"/>
                  </a:lnTo>
                  <a:lnTo>
                    <a:pt x="106089" y="1014"/>
                  </a:lnTo>
                  <a:lnTo>
                    <a:pt x="123580" y="11499"/>
                  </a:lnTo>
                  <a:lnTo>
                    <a:pt x="146580" y="40253"/>
                  </a:lnTo>
                  <a:lnTo>
                    <a:pt x="153872" y="52416"/>
                  </a:lnTo>
                  <a:lnTo>
                    <a:pt x="158854" y="78408"/>
                  </a:lnTo>
                  <a:lnTo>
                    <a:pt x="152521" y="127633"/>
                  </a:lnTo>
                  <a:lnTo>
                    <a:pt x="137738" y="154862"/>
                  </a:lnTo>
                  <a:lnTo>
                    <a:pt x="122048" y="167224"/>
                  </a:lnTo>
                  <a:lnTo>
                    <a:pt x="77790" y="184692"/>
                  </a:lnTo>
                  <a:lnTo>
                    <a:pt x="42113" y="1925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929647" y="2577950"/>
              <a:ext cx="166147" cy="212102"/>
            </a:xfrm>
            <a:custGeom>
              <a:avLst/>
              <a:gdLst/>
              <a:ahLst/>
              <a:cxnLst/>
              <a:rect l="0" t="0" r="0" b="0"/>
              <a:pathLst>
                <a:path w="166147" h="212102">
                  <a:moveTo>
                    <a:pt x="145089" y="96288"/>
                  </a:moveTo>
                  <a:lnTo>
                    <a:pt x="125961" y="36347"/>
                  </a:lnTo>
                  <a:lnTo>
                    <a:pt x="114751" y="18565"/>
                  </a:lnTo>
                  <a:lnTo>
                    <a:pt x="98850" y="5982"/>
                  </a:lnTo>
                  <a:lnTo>
                    <a:pt x="89697" y="989"/>
                  </a:lnTo>
                  <a:lnTo>
                    <a:pt x="80085" y="0"/>
                  </a:lnTo>
                  <a:lnTo>
                    <a:pt x="60046" y="5140"/>
                  </a:lnTo>
                  <a:lnTo>
                    <a:pt x="42561" y="18343"/>
                  </a:lnTo>
                  <a:lnTo>
                    <a:pt x="28161" y="37079"/>
                  </a:lnTo>
                  <a:lnTo>
                    <a:pt x="9385" y="87235"/>
                  </a:lnTo>
                  <a:lnTo>
                    <a:pt x="0" y="147792"/>
                  </a:lnTo>
                  <a:lnTo>
                    <a:pt x="4956" y="175331"/>
                  </a:lnTo>
                  <a:lnTo>
                    <a:pt x="9553" y="187588"/>
                  </a:lnTo>
                  <a:lnTo>
                    <a:pt x="17297" y="193419"/>
                  </a:lnTo>
                  <a:lnTo>
                    <a:pt x="27139" y="194967"/>
                  </a:lnTo>
                  <a:lnTo>
                    <a:pt x="48213" y="190448"/>
                  </a:lnTo>
                  <a:lnTo>
                    <a:pt x="65378" y="180641"/>
                  </a:lnTo>
                  <a:lnTo>
                    <a:pt x="77686" y="162244"/>
                  </a:lnTo>
                  <a:lnTo>
                    <a:pt x="96569" y="115372"/>
                  </a:lnTo>
                  <a:lnTo>
                    <a:pt x="95059" y="125047"/>
                  </a:lnTo>
                  <a:lnTo>
                    <a:pt x="104399" y="156802"/>
                  </a:lnTo>
                  <a:lnTo>
                    <a:pt x="121984" y="184668"/>
                  </a:lnTo>
                  <a:lnTo>
                    <a:pt x="138330" y="197179"/>
                  </a:lnTo>
                  <a:lnTo>
                    <a:pt x="166146" y="21210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159397" y="2284683"/>
              <a:ext cx="20625" cy="494841"/>
            </a:xfrm>
            <a:custGeom>
              <a:avLst/>
              <a:gdLst/>
              <a:ahLst/>
              <a:cxnLst/>
              <a:rect l="0" t="0" r="0" b="0"/>
              <a:pathLst>
                <a:path w="20625" h="494841">
                  <a:moveTo>
                    <a:pt x="10095" y="0"/>
                  </a:moveTo>
                  <a:lnTo>
                    <a:pt x="1762" y="37478"/>
                  </a:lnTo>
                  <a:lnTo>
                    <a:pt x="0" y="100080"/>
                  </a:lnTo>
                  <a:lnTo>
                    <a:pt x="822" y="162056"/>
                  </a:lnTo>
                  <a:lnTo>
                    <a:pt x="7917" y="212426"/>
                  </a:lnTo>
                  <a:lnTo>
                    <a:pt x="9665" y="267089"/>
                  </a:lnTo>
                  <a:lnTo>
                    <a:pt x="9968" y="325713"/>
                  </a:lnTo>
                  <a:lnTo>
                    <a:pt x="10058" y="383767"/>
                  </a:lnTo>
                  <a:lnTo>
                    <a:pt x="11258" y="446210"/>
                  </a:lnTo>
                  <a:lnTo>
                    <a:pt x="20624" y="4948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053679" y="2484725"/>
              <a:ext cx="263213" cy="31586"/>
            </a:xfrm>
            <a:custGeom>
              <a:avLst/>
              <a:gdLst/>
              <a:ahLst/>
              <a:cxnLst/>
              <a:rect l="0" t="0" r="0" b="0"/>
              <a:pathLst>
                <a:path w="263213" h="31586">
                  <a:moveTo>
                    <a:pt x="263212" y="0"/>
                  </a:moveTo>
                  <a:lnTo>
                    <a:pt x="214281" y="0"/>
                  </a:lnTo>
                  <a:lnTo>
                    <a:pt x="155151" y="5589"/>
                  </a:lnTo>
                  <a:lnTo>
                    <a:pt x="106931" y="14654"/>
                  </a:lnTo>
                  <a:lnTo>
                    <a:pt x="55599" y="24749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337948" y="2642653"/>
              <a:ext cx="10530" cy="136871"/>
            </a:xfrm>
            <a:custGeom>
              <a:avLst/>
              <a:gdLst/>
              <a:ahLst/>
              <a:cxnLst/>
              <a:rect l="0" t="0" r="0" b="0"/>
              <a:pathLst>
                <a:path w="10530" h="136871">
                  <a:moveTo>
                    <a:pt x="10529" y="0"/>
                  </a:moveTo>
                  <a:lnTo>
                    <a:pt x="2195" y="37477"/>
                  </a:lnTo>
                  <a:lnTo>
                    <a:pt x="289" y="100211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337948" y="2463668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0" y="10529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485347" y="2337326"/>
              <a:ext cx="171733" cy="428582"/>
            </a:xfrm>
            <a:custGeom>
              <a:avLst/>
              <a:gdLst/>
              <a:ahLst/>
              <a:cxnLst/>
              <a:rect l="0" t="0" r="0" b="0"/>
              <a:pathLst>
                <a:path w="171733" h="428582">
                  <a:moveTo>
                    <a:pt x="0" y="0"/>
                  </a:moveTo>
                  <a:lnTo>
                    <a:pt x="7235" y="27556"/>
                  </a:lnTo>
                  <a:lnTo>
                    <a:pt x="9878" y="86898"/>
                  </a:lnTo>
                  <a:lnTo>
                    <a:pt x="10336" y="140781"/>
                  </a:lnTo>
                  <a:lnTo>
                    <a:pt x="10471" y="201200"/>
                  </a:lnTo>
                  <a:lnTo>
                    <a:pt x="10511" y="260436"/>
                  </a:lnTo>
                  <a:lnTo>
                    <a:pt x="10523" y="315032"/>
                  </a:lnTo>
                  <a:lnTo>
                    <a:pt x="10527" y="368254"/>
                  </a:lnTo>
                  <a:lnTo>
                    <a:pt x="9358" y="394126"/>
                  </a:lnTo>
                  <a:lnTo>
                    <a:pt x="7408" y="396111"/>
                  </a:lnTo>
                  <a:lnTo>
                    <a:pt x="4939" y="393926"/>
                  </a:lnTo>
                  <a:lnTo>
                    <a:pt x="5314" y="379019"/>
                  </a:lnTo>
                  <a:lnTo>
                    <a:pt x="18247" y="319147"/>
                  </a:lnTo>
                  <a:lnTo>
                    <a:pt x="29453" y="286415"/>
                  </a:lnTo>
                  <a:lnTo>
                    <a:pt x="40776" y="269235"/>
                  </a:lnTo>
                  <a:lnTo>
                    <a:pt x="59847" y="256921"/>
                  </a:lnTo>
                  <a:lnTo>
                    <a:pt x="82751" y="249887"/>
                  </a:lnTo>
                  <a:lnTo>
                    <a:pt x="104628" y="250661"/>
                  </a:lnTo>
                  <a:lnTo>
                    <a:pt x="122930" y="258024"/>
                  </a:lnTo>
                  <a:lnTo>
                    <a:pt x="138864" y="270265"/>
                  </a:lnTo>
                  <a:lnTo>
                    <a:pt x="159818" y="296888"/>
                  </a:lnTo>
                  <a:lnTo>
                    <a:pt x="169686" y="316784"/>
                  </a:lnTo>
                  <a:lnTo>
                    <a:pt x="171732" y="337325"/>
                  </a:lnTo>
                  <a:lnTo>
                    <a:pt x="167573" y="358152"/>
                  </a:lnTo>
                  <a:lnTo>
                    <a:pt x="152077" y="388439"/>
                  </a:lnTo>
                  <a:lnTo>
                    <a:pt x="139339" y="405046"/>
                  </a:lnTo>
                  <a:lnTo>
                    <a:pt x="119640" y="417107"/>
                  </a:lnTo>
                  <a:lnTo>
                    <a:pt x="95287" y="425197"/>
                  </a:lnTo>
                  <a:lnTo>
                    <a:pt x="56439" y="428581"/>
                  </a:lnTo>
                  <a:lnTo>
                    <a:pt x="24521" y="422695"/>
                  </a:lnTo>
                  <a:lnTo>
                    <a:pt x="0" y="4106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706446" y="2337326"/>
              <a:ext cx="1" cy="452726"/>
            </a:xfrm>
            <a:custGeom>
              <a:avLst/>
              <a:gdLst/>
              <a:ahLst/>
              <a:cxnLst/>
              <a:rect l="0" t="0" r="0" b="0"/>
              <a:pathLst>
                <a:path w="1" h="452726">
                  <a:moveTo>
                    <a:pt x="0" y="0"/>
                  </a:moveTo>
                  <a:lnTo>
                    <a:pt x="0" y="50433"/>
                  </a:lnTo>
                  <a:lnTo>
                    <a:pt x="0" y="107750"/>
                  </a:lnTo>
                  <a:lnTo>
                    <a:pt x="0" y="166847"/>
                  </a:lnTo>
                  <a:lnTo>
                    <a:pt x="0" y="217372"/>
                  </a:lnTo>
                  <a:lnTo>
                    <a:pt x="0" y="275756"/>
                  </a:lnTo>
                  <a:lnTo>
                    <a:pt x="0" y="335169"/>
                  </a:lnTo>
                  <a:lnTo>
                    <a:pt x="0" y="398352"/>
                  </a:lnTo>
                  <a:lnTo>
                    <a:pt x="0" y="45272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729783" y="2552168"/>
              <a:ext cx="178401" cy="257643"/>
            </a:xfrm>
            <a:custGeom>
              <a:avLst/>
              <a:gdLst/>
              <a:ahLst/>
              <a:cxnLst/>
              <a:rect l="0" t="0" r="0" b="0"/>
              <a:pathLst>
                <a:path w="178401" h="257643">
                  <a:moveTo>
                    <a:pt x="18776" y="143127"/>
                  </a:moveTo>
                  <a:lnTo>
                    <a:pt x="45163" y="127486"/>
                  </a:lnTo>
                  <a:lnTo>
                    <a:pt x="102088" y="108283"/>
                  </a:lnTo>
                  <a:lnTo>
                    <a:pt x="143768" y="92874"/>
                  </a:lnTo>
                  <a:lnTo>
                    <a:pt x="160505" y="81408"/>
                  </a:lnTo>
                  <a:lnTo>
                    <a:pt x="172624" y="65393"/>
                  </a:lnTo>
                  <a:lnTo>
                    <a:pt x="177494" y="56210"/>
                  </a:lnTo>
                  <a:lnTo>
                    <a:pt x="178400" y="47747"/>
                  </a:lnTo>
                  <a:lnTo>
                    <a:pt x="173169" y="32106"/>
                  </a:lnTo>
                  <a:lnTo>
                    <a:pt x="151480" y="10146"/>
                  </a:lnTo>
                  <a:lnTo>
                    <a:pt x="129619" y="2136"/>
                  </a:lnTo>
                  <a:lnTo>
                    <a:pt x="117238" y="0"/>
                  </a:lnTo>
                  <a:lnTo>
                    <a:pt x="94122" y="3866"/>
                  </a:lnTo>
                  <a:lnTo>
                    <a:pt x="64498" y="19196"/>
                  </a:lnTo>
                  <a:lnTo>
                    <a:pt x="40902" y="41676"/>
                  </a:lnTo>
                  <a:lnTo>
                    <a:pt x="27440" y="61773"/>
                  </a:lnTo>
                  <a:lnTo>
                    <a:pt x="5417" y="120831"/>
                  </a:lnTo>
                  <a:lnTo>
                    <a:pt x="0" y="158877"/>
                  </a:lnTo>
                  <a:lnTo>
                    <a:pt x="4972" y="182882"/>
                  </a:lnTo>
                  <a:lnTo>
                    <a:pt x="20925" y="213008"/>
                  </a:lnTo>
                  <a:lnTo>
                    <a:pt x="43590" y="236752"/>
                  </a:lnTo>
                  <a:lnTo>
                    <a:pt x="52866" y="244148"/>
                  </a:lnTo>
                  <a:lnTo>
                    <a:pt x="75652" y="252366"/>
                  </a:lnTo>
                  <a:lnTo>
                    <a:pt x="128407" y="257642"/>
                  </a:lnTo>
                  <a:lnTo>
                    <a:pt x="146659" y="255244"/>
                  </a:lnTo>
                  <a:lnTo>
                    <a:pt x="166175" y="2484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211813" y="2274155"/>
              <a:ext cx="192231" cy="543072"/>
            </a:xfrm>
            <a:custGeom>
              <a:avLst/>
              <a:gdLst/>
              <a:ahLst/>
              <a:cxnLst/>
              <a:rect l="0" t="0" r="0" b="0"/>
              <a:pathLst>
                <a:path w="192231" h="543072">
                  <a:moveTo>
                    <a:pt x="21057" y="0"/>
                  </a:moveTo>
                  <a:lnTo>
                    <a:pt x="15468" y="16768"/>
                  </a:lnTo>
                  <a:lnTo>
                    <a:pt x="18740" y="79091"/>
                  </a:lnTo>
                  <a:lnTo>
                    <a:pt x="21541" y="134958"/>
                  </a:lnTo>
                  <a:lnTo>
                    <a:pt x="29255" y="190175"/>
                  </a:lnTo>
                  <a:lnTo>
                    <a:pt x="36714" y="240207"/>
                  </a:lnTo>
                  <a:lnTo>
                    <a:pt x="40514" y="295520"/>
                  </a:lnTo>
                  <a:lnTo>
                    <a:pt x="41640" y="358183"/>
                  </a:lnTo>
                  <a:lnTo>
                    <a:pt x="36385" y="410025"/>
                  </a:lnTo>
                  <a:lnTo>
                    <a:pt x="24128" y="468294"/>
                  </a:lnTo>
                  <a:lnTo>
                    <a:pt x="17352" y="492400"/>
                  </a:lnTo>
                  <a:lnTo>
                    <a:pt x="15078" y="495553"/>
                  </a:lnTo>
                  <a:lnTo>
                    <a:pt x="13562" y="492975"/>
                  </a:lnTo>
                  <a:lnTo>
                    <a:pt x="13046" y="478803"/>
                  </a:lnTo>
                  <a:lnTo>
                    <a:pt x="19771" y="425354"/>
                  </a:lnTo>
                  <a:lnTo>
                    <a:pt x="32341" y="369052"/>
                  </a:lnTo>
                  <a:lnTo>
                    <a:pt x="40110" y="348857"/>
                  </a:lnTo>
                  <a:lnTo>
                    <a:pt x="58808" y="324334"/>
                  </a:lnTo>
                  <a:lnTo>
                    <a:pt x="76440" y="309485"/>
                  </a:lnTo>
                  <a:lnTo>
                    <a:pt x="86055" y="305759"/>
                  </a:lnTo>
                  <a:lnTo>
                    <a:pt x="106097" y="304739"/>
                  </a:lnTo>
                  <a:lnTo>
                    <a:pt x="137111" y="310742"/>
                  </a:lnTo>
                  <a:lnTo>
                    <a:pt x="162938" y="325518"/>
                  </a:lnTo>
                  <a:lnTo>
                    <a:pt x="174973" y="341207"/>
                  </a:lnTo>
                  <a:lnTo>
                    <a:pt x="192230" y="385463"/>
                  </a:lnTo>
                  <a:lnTo>
                    <a:pt x="192137" y="431106"/>
                  </a:lnTo>
                  <a:lnTo>
                    <a:pt x="180456" y="482120"/>
                  </a:lnTo>
                  <a:lnTo>
                    <a:pt x="162133" y="514077"/>
                  </a:lnTo>
                  <a:lnTo>
                    <a:pt x="144589" y="531076"/>
                  </a:lnTo>
                  <a:lnTo>
                    <a:pt x="121974" y="540190"/>
                  </a:lnTo>
                  <a:lnTo>
                    <a:pt x="97494" y="543071"/>
                  </a:lnTo>
                  <a:lnTo>
                    <a:pt x="42475" y="532401"/>
                  </a:lnTo>
                  <a:lnTo>
                    <a:pt x="0" y="51589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390798" y="2576927"/>
              <a:ext cx="180588" cy="265768"/>
            </a:xfrm>
            <a:custGeom>
              <a:avLst/>
              <a:gdLst/>
              <a:ahLst/>
              <a:cxnLst/>
              <a:rect l="0" t="0" r="0" b="0"/>
              <a:pathLst>
                <a:path w="180588" h="265768">
                  <a:moveTo>
                    <a:pt x="0" y="86782"/>
                  </a:moveTo>
                  <a:lnTo>
                    <a:pt x="58616" y="92372"/>
                  </a:lnTo>
                  <a:lnTo>
                    <a:pt x="111621" y="95165"/>
                  </a:lnTo>
                  <a:lnTo>
                    <a:pt x="135006" y="91288"/>
                  </a:lnTo>
                  <a:lnTo>
                    <a:pt x="153980" y="82546"/>
                  </a:lnTo>
                  <a:lnTo>
                    <a:pt x="162315" y="76939"/>
                  </a:lnTo>
                  <a:lnTo>
                    <a:pt x="174695" y="61351"/>
                  </a:lnTo>
                  <a:lnTo>
                    <a:pt x="179635" y="52280"/>
                  </a:lnTo>
                  <a:lnTo>
                    <a:pt x="180587" y="42724"/>
                  </a:lnTo>
                  <a:lnTo>
                    <a:pt x="175407" y="22747"/>
                  </a:lnTo>
                  <a:lnTo>
                    <a:pt x="168410" y="14846"/>
                  </a:lnTo>
                  <a:lnTo>
                    <a:pt x="148158" y="2948"/>
                  </a:lnTo>
                  <a:lnTo>
                    <a:pt x="123560" y="0"/>
                  </a:lnTo>
                  <a:lnTo>
                    <a:pt x="98199" y="3759"/>
                  </a:lnTo>
                  <a:lnTo>
                    <a:pt x="75229" y="13228"/>
                  </a:lnTo>
                  <a:lnTo>
                    <a:pt x="48156" y="37302"/>
                  </a:lnTo>
                  <a:lnTo>
                    <a:pt x="30906" y="72252"/>
                  </a:lnTo>
                  <a:lnTo>
                    <a:pt x="23975" y="112243"/>
                  </a:lnTo>
                  <a:lnTo>
                    <a:pt x="27511" y="153728"/>
                  </a:lnTo>
                  <a:lnTo>
                    <a:pt x="47146" y="195655"/>
                  </a:lnTo>
                  <a:lnTo>
                    <a:pt x="77986" y="234933"/>
                  </a:lnTo>
                  <a:lnTo>
                    <a:pt x="96661" y="250503"/>
                  </a:lnTo>
                  <a:lnTo>
                    <a:pt x="116659" y="258983"/>
                  </a:lnTo>
                  <a:lnTo>
                    <a:pt x="147399" y="26576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617965" y="2603466"/>
              <a:ext cx="141331" cy="249757"/>
            </a:xfrm>
            <a:custGeom>
              <a:avLst/>
              <a:gdLst/>
              <a:ahLst/>
              <a:cxnLst/>
              <a:rect l="0" t="0" r="0" b="0"/>
              <a:pathLst>
                <a:path w="141331" h="249757">
                  <a:moveTo>
                    <a:pt x="141330" y="18129"/>
                  </a:moveTo>
                  <a:lnTo>
                    <a:pt x="130152" y="6951"/>
                  </a:lnTo>
                  <a:lnTo>
                    <a:pt x="112186" y="1463"/>
                  </a:lnTo>
                  <a:lnTo>
                    <a:pt x="100844" y="0"/>
                  </a:lnTo>
                  <a:lnTo>
                    <a:pt x="82002" y="4612"/>
                  </a:lnTo>
                  <a:lnTo>
                    <a:pt x="45253" y="26638"/>
                  </a:lnTo>
                  <a:lnTo>
                    <a:pt x="31169" y="42968"/>
                  </a:lnTo>
                  <a:lnTo>
                    <a:pt x="8713" y="99563"/>
                  </a:lnTo>
                  <a:lnTo>
                    <a:pt x="0" y="134285"/>
                  </a:lnTo>
                  <a:lnTo>
                    <a:pt x="1698" y="160221"/>
                  </a:lnTo>
                  <a:lnTo>
                    <a:pt x="14820" y="195541"/>
                  </a:lnTo>
                  <a:lnTo>
                    <a:pt x="39115" y="222644"/>
                  </a:lnTo>
                  <a:lnTo>
                    <a:pt x="74129" y="239903"/>
                  </a:lnTo>
                  <a:lnTo>
                    <a:pt x="130802" y="2497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812784" y="2641884"/>
              <a:ext cx="167611" cy="221854"/>
            </a:xfrm>
            <a:custGeom>
              <a:avLst/>
              <a:gdLst/>
              <a:ahLst/>
              <a:cxnLst/>
              <a:rect l="0" t="0" r="0" b="0"/>
              <a:pathLst>
                <a:path w="167611" h="221854">
                  <a:moveTo>
                    <a:pt x="104438" y="127110"/>
                  </a:moveTo>
                  <a:lnTo>
                    <a:pt x="119093" y="83148"/>
                  </a:lnTo>
                  <a:lnTo>
                    <a:pt x="119530" y="63118"/>
                  </a:lnTo>
                  <a:lnTo>
                    <a:pt x="114655" y="42517"/>
                  </a:lnTo>
                  <a:lnTo>
                    <a:pt x="104690" y="21663"/>
                  </a:lnTo>
                  <a:lnTo>
                    <a:pt x="89342" y="6935"/>
                  </a:lnTo>
                  <a:lnTo>
                    <a:pt x="80337" y="1370"/>
                  </a:lnTo>
                  <a:lnTo>
                    <a:pt x="70823" y="0"/>
                  </a:lnTo>
                  <a:lnTo>
                    <a:pt x="50894" y="4716"/>
                  </a:lnTo>
                  <a:lnTo>
                    <a:pt x="33457" y="20850"/>
                  </a:lnTo>
                  <a:lnTo>
                    <a:pt x="8790" y="63747"/>
                  </a:lnTo>
                  <a:lnTo>
                    <a:pt x="1057" y="122826"/>
                  </a:lnTo>
                  <a:lnTo>
                    <a:pt x="0" y="156402"/>
                  </a:lnTo>
                  <a:lnTo>
                    <a:pt x="5567" y="171204"/>
                  </a:lnTo>
                  <a:lnTo>
                    <a:pt x="27350" y="197011"/>
                  </a:lnTo>
                  <a:lnTo>
                    <a:pt x="61321" y="220091"/>
                  </a:lnTo>
                  <a:lnTo>
                    <a:pt x="66334" y="221853"/>
                  </a:lnTo>
                  <a:lnTo>
                    <a:pt x="67338" y="220688"/>
                  </a:lnTo>
                  <a:lnTo>
                    <a:pt x="65667" y="217571"/>
                  </a:lnTo>
                  <a:lnTo>
                    <a:pt x="70049" y="204750"/>
                  </a:lnTo>
                  <a:lnTo>
                    <a:pt x="90031" y="149423"/>
                  </a:lnTo>
                  <a:lnTo>
                    <a:pt x="97255" y="122599"/>
                  </a:lnTo>
                  <a:lnTo>
                    <a:pt x="100819" y="118254"/>
                  </a:lnTo>
                  <a:lnTo>
                    <a:pt x="104365" y="120036"/>
                  </a:lnTo>
                  <a:lnTo>
                    <a:pt x="134590" y="180571"/>
                  </a:lnTo>
                  <a:lnTo>
                    <a:pt x="167610" y="21133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6991356" y="2663709"/>
              <a:ext cx="114446" cy="202964"/>
            </a:xfrm>
            <a:custGeom>
              <a:avLst/>
              <a:gdLst/>
              <a:ahLst/>
              <a:cxnLst/>
              <a:rect l="0" t="0" r="0" b="0"/>
              <a:pathLst>
                <a:path w="114446" h="202964">
                  <a:moveTo>
                    <a:pt x="10094" y="10529"/>
                  </a:moveTo>
                  <a:lnTo>
                    <a:pt x="1762" y="48007"/>
                  </a:lnTo>
                  <a:lnTo>
                    <a:pt x="0" y="105020"/>
                  </a:lnTo>
                  <a:lnTo>
                    <a:pt x="5284" y="144201"/>
                  </a:lnTo>
                  <a:lnTo>
                    <a:pt x="19847" y="172448"/>
                  </a:lnTo>
                  <a:lnTo>
                    <a:pt x="41725" y="185048"/>
                  </a:lnTo>
                  <a:lnTo>
                    <a:pt x="92251" y="202669"/>
                  </a:lnTo>
                  <a:lnTo>
                    <a:pt x="96451" y="202963"/>
                  </a:lnTo>
                  <a:lnTo>
                    <a:pt x="95742" y="200820"/>
                  </a:lnTo>
                  <a:lnTo>
                    <a:pt x="91759" y="197051"/>
                  </a:lnTo>
                  <a:lnTo>
                    <a:pt x="90274" y="191029"/>
                  </a:lnTo>
                  <a:lnTo>
                    <a:pt x="91743" y="174979"/>
                  </a:lnTo>
                  <a:lnTo>
                    <a:pt x="110650" y="122695"/>
                  </a:lnTo>
                  <a:lnTo>
                    <a:pt x="114445" y="63881"/>
                  </a:lnTo>
                  <a:lnTo>
                    <a:pt x="106923" y="10839"/>
                  </a:lnTo>
                  <a:lnTo>
                    <a:pt x="10485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7148141" y="2645774"/>
              <a:ext cx="182987" cy="232602"/>
            </a:xfrm>
            <a:custGeom>
              <a:avLst/>
              <a:gdLst/>
              <a:ahLst/>
              <a:cxnLst/>
              <a:rect l="0" t="0" r="0" b="0"/>
              <a:pathLst>
                <a:path w="182987" h="232602">
                  <a:moveTo>
                    <a:pt x="127051" y="17935"/>
                  </a:moveTo>
                  <a:lnTo>
                    <a:pt x="115872" y="6757"/>
                  </a:lnTo>
                  <a:lnTo>
                    <a:pt x="97906" y="1269"/>
                  </a:lnTo>
                  <a:lnTo>
                    <a:pt x="75493" y="0"/>
                  </a:lnTo>
                  <a:lnTo>
                    <a:pt x="21908" y="11790"/>
                  </a:lnTo>
                  <a:lnTo>
                    <a:pt x="13672" y="17348"/>
                  </a:lnTo>
                  <a:lnTo>
                    <a:pt x="1401" y="32882"/>
                  </a:lnTo>
                  <a:lnTo>
                    <a:pt x="0" y="41938"/>
                  </a:lnTo>
                  <a:lnTo>
                    <a:pt x="4683" y="61359"/>
                  </a:lnTo>
                  <a:lnTo>
                    <a:pt x="17682" y="75449"/>
                  </a:lnTo>
                  <a:lnTo>
                    <a:pt x="73134" y="105145"/>
                  </a:lnTo>
                  <a:lnTo>
                    <a:pt x="121254" y="125542"/>
                  </a:lnTo>
                  <a:lnTo>
                    <a:pt x="153982" y="151755"/>
                  </a:lnTo>
                  <a:lnTo>
                    <a:pt x="157873" y="160961"/>
                  </a:lnTo>
                  <a:lnTo>
                    <a:pt x="159077" y="183668"/>
                  </a:lnTo>
                  <a:lnTo>
                    <a:pt x="163609" y="192764"/>
                  </a:lnTo>
                  <a:lnTo>
                    <a:pt x="181124" y="205991"/>
                  </a:lnTo>
                  <a:lnTo>
                    <a:pt x="182986" y="211156"/>
                  </a:lnTo>
                  <a:lnTo>
                    <a:pt x="179549" y="215769"/>
                  </a:lnTo>
                  <a:lnTo>
                    <a:pt x="145999" y="231579"/>
                  </a:lnTo>
                  <a:lnTo>
                    <a:pt x="122995" y="232601"/>
                  </a:lnTo>
                  <a:lnTo>
                    <a:pt x="63880" y="22850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7302549" y="2653209"/>
              <a:ext cx="193742" cy="234675"/>
            </a:xfrm>
            <a:custGeom>
              <a:avLst/>
              <a:gdLst/>
              <a:ahLst/>
              <a:cxnLst/>
              <a:rect l="0" t="0" r="0" b="0"/>
              <a:pathLst>
                <a:path w="193742" h="234675">
                  <a:moveTo>
                    <a:pt x="25285" y="94728"/>
                  </a:moveTo>
                  <a:lnTo>
                    <a:pt x="83902" y="89139"/>
                  </a:lnTo>
                  <a:lnTo>
                    <a:pt x="135736" y="75600"/>
                  </a:lnTo>
                  <a:lnTo>
                    <a:pt x="154703" y="64390"/>
                  </a:lnTo>
                  <a:lnTo>
                    <a:pt x="159527" y="55786"/>
                  </a:lnTo>
                  <a:lnTo>
                    <a:pt x="161767" y="33747"/>
                  </a:lnTo>
                  <a:lnTo>
                    <a:pt x="158387" y="23658"/>
                  </a:lnTo>
                  <a:lnTo>
                    <a:pt x="145273" y="6210"/>
                  </a:lnTo>
                  <a:lnTo>
                    <a:pt x="135693" y="1791"/>
                  </a:lnTo>
                  <a:lnTo>
                    <a:pt x="112569" y="0"/>
                  </a:lnTo>
                  <a:lnTo>
                    <a:pt x="78833" y="5569"/>
                  </a:lnTo>
                  <a:lnTo>
                    <a:pt x="60393" y="17668"/>
                  </a:lnTo>
                  <a:lnTo>
                    <a:pt x="29491" y="54030"/>
                  </a:lnTo>
                  <a:lnTo>
                    <a:pt x="9262" y="96178"/>
                  </a:lnTo>
                  <a:lnTo>
                    <a:pt x="0" y="133632"/>
                  </a:lnTo>
                  <a:lnTo>
                    <a:pt x="1569" y="156473"/>
                  </a:lnTo>
                  <a:lnTo>
                    <a:pt x="18644" y="178322"/>
                  </a:lnTo>
                  <a:lnTo>
                    <a:pt x="70987" y="221940"/>
                  </a:lnTo>
                  <a:lnTo>
                    <a:pt x="95120" y="232375"/>
                  </a:lnTo>
                  <a:lnTo>
                    <a:pt x="121443" y="234674"/>
                  </a:lnTo>
                  <a:lnTo>
                    <a:pt x="183582" y="223536"/>
                  </a:lnTo>
                  <a:lnTo>
                    <a:pt x="193741" y="2210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7759617" y="2411026"/>
              <a:ext cx="63058" cy="473783"/>
            </a:xfrm>
            <a:custGeom>
              <a:avLst/>
              <a:gdLst/>
              <a:ahLst/>
              <a:cxnLst/>
              <a:rect l="0" t="0" r="0" b="0"/>
              <a:pathLst>
                <a:path w="63058" h="473783">
                  <a:moveTo>
                    <a:pt x="20943" y="0"/>
                  </a:moveTo>
                  <a:lnTo>
                    <a:pt x="9765" y="11178"/>
                  </a:lnTo>
                  <a:lnTo>
                    <a:pt x="4277" y="32264"/>
                  </a:lnTo>
                  <a:lnTo>
                    <a:pt x="1187" y="80139"/>
                  </a:lnTo>
                  <a:lnTo>
                    <a:pt x="272" y="138778"/>
                  </a:lnTo>
                  <a:lnTo>
                    <a:pt x="0" y="194367"/>
                  </a:lnTo>
                  <a:lnTo>
                    <a:pt x="5498" y="249483"/>
                  </a:lnTo>
                  <a:lnTo>
                    <a:pt x="8958" y="300088"/>
                  </a:lnTo>
                  <a:lnTo>
                    <a:pt x="15572" y="359536"/>
                  </a:lnTo>
                  <a:lnTo>
                    <a:pt x="19352" y="410426"/>
                  </a:lnTo>
                  <a:lnTo>
                    <a:pt x="24562" y="422186"/>
                  </a:lnTo>
                  <a:lnTo>
                    <a:pt x="54067" y="452585"/>
                  </a:lnTo>
                  <a:lnTo>
                    <a:pt x="63057" y="47378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7612104" y="2632141"/>
              <a:ext cx="284270" cy="10513"/>
            </a:xfrm>
            <a:custGeom>
              <a:avLst/>
              <a:gdLst/>
              <a:ahLst/>
              <a:cxnLst/>
              <a:rect l="0" t="0" r="0" b="0"/>
              <a:pathLst>
                <a:path w="284270" h="10513">
                  <a:moveTo>
                    <a:pt x="284269" y="10512"/>
                  </a:moveTo>
                  <a:lnTo>
                    <a:pt x="246792" y="2178"/>
                  </a:lnTo>
                  <a:lnTo>
                    <a:pt x="195368" y="417"/>
                  </a:lnTo>
                  <a:lnTo>
                    <a:pt x="138981" y="69"/>
                  </a:lnTo>
                  <a:lnTo>
                    <a:pt x="75850" y="0"/>
                  </a:lnTo>
                  <a:lnTo>
                    <a:pt x="15707" y="7221"/>
                  </a:lnTo>
                  <a:lnTo>
                    <a:pt x="0" y="105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7854260" y="2379440"/>
              <a:ext cx="347441" cy="505369"/>
            </a:xfrm>
            <a:custGeom>
              <a:avLst/>
              <a:gdLst/>
              <a:ahLst/>
              <a:cxnLst/>
              <a:rect l="0" t="0" r="0" b="0"/>
              <a:pathLst>
                <a:path w="347441" h="505369">
                  <a:moveTo>
                    <a:pt x="0" y="0"/>
                  </a:moveTo>
                  <a:lnTo>
                    <a:pt x="17957" y="56215"/>
                  </a:lnTo>
                  <a:lnTo>
                    <a:pt x="27027" y="103744"/>
                  </a:lnTo>
                  <a:lnTo>
                    <a:pt x="31405" y="163970"/>
                  </a:lnTo>
                  <a:lnTo>
                    <a:pt x="38421" y="209631"/>
                  </a:lnTo>
                  <a:lnTo>
                    <a:pt x="41020" y="266054"/>
                  </a:lnTo>
                  <a:lnTo>
                    <a:pt x="42959" y="323716"/>
                  </a:lnTo>
                  <a:lnTo>
                    <a:pt x="50383" y="382658"/>
                  </a:lnTo>
                  <a:lnTo>
                    <a:pt x="52196" y="444344"/>
                  </a:lnTo>
                  <a:lnTo>
                    <a:pt x="57024" y="455327"/>
                  </a:lnTo>
                  <a:lnTo>
                    <a:pt x="76817" y="472863"/>
                  </a:lnTo>
                  <a:lnTo>
                    <a:pt x="66506" y="469085"/>
                  </a:lnTo>
                  <a:lnTo>
                    <a:pt x="61885" y="461292"/>
                  </a:lnTo>
                  <a:lnTo>
                    <a:pt x="54468" y="409877"/>
                  </a:lnTo>
                  <a:lnTo>
                    <a:pt x="53003" y="348725"/>
                  </a:lnTo>
                  <a:lnTo>
                    <a:pt x="59041" y="321105"/>
                  </a:lnTo>
                  <a:lnTo>
                    <a:pt x="75595" y="288945"/>
                  </a:lnTo>
                  <a:lnTo>
                    <a:pt x="81982" y="280367"/>
                  </a:lnTo>
                  <a:lnTo>
                    <a:pt x="89749" y="276989"/>
                  </a:lnTo>
                  <a:lnTo>
                    <a:pt x="98437" y="277076"/>
                  </a:lnTo>
                  <a:lnTo>
                    <a:pt x="127432" y="288377"/>
                  </a:lnTo>
                  <a:lnTo>
                    <a:pt x="137597" y="294027"/>
                  </a:lnTo>
                  <a:lnTo>
                    <a:pt x="152011" y="309663"/>
                  </a:lnTo>
                  <a:lnTo>
                    <a:pt x="181931" y="366946"/>
                  </a:lnTo>
                  <a:lnTo>
                    <a:pt x="199236" y="421527"/>
                  </a:lnTo>
                  <a:lnTo>
                    <a:pt x="209043" y="448218"/>
                  </a:lnTo>
                  <a:lnTo>
                    <a:pt x="227275" y="475957"/>
                  </a:lnTo>
                  <a:lnTo>
                    <a:pt x="225216" y="475232"/>
                  </a:lnTo>
                  <a:lnTo>
                    <a:pt x="220334" y="471239"/>
                  </a:lnTo>
                  <a:lnTo>
                    <a:pt x="218249" y="463898"/>
                  </a:lnTo>
                  <a:lnTo>
                    <a:pt x="219052" y="443263"/>
                  </a:lnTo>
                  <a:lnTo>
                    <a:pt x="231671" y="410927"/>
                  </a:lnTo>
                  <a:lnTo>
                    <a:pt x="279608" y="362122"/>
                  </a:lnTo>
                  <a:lnTo>
                    <a:pt x="307065" y="340612"/>
                  </a:lnTo>
                  <a:lnTo>
                    <a:pt x="313504" y="331190"/>
                  </a:lnTo>
                  <a:lnTo>
                    <a:pt x="320659" y="308243"/>
                  </a:lnTo>
                  <a:lnTo>
                    <a:pt x="320227" y="297912"/>
                  </a:lnTo>
                  <a:lnTo>
                    <a:pt x="313508" y="280194"/>
                  </a:lnTo>
                  <a:lnTo>
                    <a:pt x="306102" y="275703"/>
                  </a:lnTo>
                  <a:lnTo>
                    <a:pt x="285394" y="273833"/>
                  </a:lnTo>
                  <a:lnTo>
                    <a:pt x="275660" y="277312"/>
                  </a:lnTo>
                  <a:lnTo>
                    <a:pt x="258606" y="290536"/>
                  </a:lnTo>
                  <a:lnTo>
                    <a:pt x="235851" y="317712"/>
                  </a:lnTo>
                  <a:lnTo>
                    <a:pt x="227655" y="343976"/>
                  </a:lnTo>
                  <a:lnTo>
                    <a:pt x="226160" y="388528"/>
                  </a:lnTo>
                  <a:lnTo>
                    <a:pt x="236246" y="431364"/>
                  </a:lnTo>
                  <a:lnTo>
                    <a:pt x="241725" y="445504"/>
                  </a:lnTo>
                  <a:lnTo>
                    <a:pt x="250057" y="456100"/>
                  </a:lnTo>
                  <a:lnTo>
                    <a:pt x="282971" y="476602"/>
                  </a:lnTo>
                  <a:lnTo>
                    <a:pt x="323007" y="494010"/>
                  </a:lnTo>
                  <a:lnTo>
                    <a:pt x="347440" y="5053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8222757" y="2758466"/>
              <a:ext cx="52643" cy="73700"/>
            </a:xfrm>
            <a:custGeom>
              <a:avLst/>
              <a:gdLst/>
              <a:ahLst/>
              <a:cxnLst/>
              <a:rect l="0" t="0" r="0" b="0"/>
              <a:pathLst>
                <a:path w="52643" h="73700">
                  <a:moveTo>
                    <a:pt x="0" y="0"/>
                  </a:moveTo>
                  <a:lnTo>
                    <a:pt x="39542" y="52540"/>
                  </a:lnTo>
                  <a:lnTo>
                    <a:pt x="52642" y="736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8222757" y="2737409"/>
              <a:ext cx="115814" cy="379027"/>
            </a:xfrm>
            <a:custGeom>
              <a:avLst/>
              <a:gdLst/>
              <a:ahLst/>
              <a:cxnLst/>
              <a:rect l="0" t="0" r="0" b="0"/>
              <a:pathLst>
                <a:path w="115814" h="379027">
                  <a:moveTo>
                    <a:pt x="115813" y="0"/>
                  </a:moveTo>
                  <a:lnTo>
                    <a:pt x="100172" y="26386"/>
                  </a:lnTo>
                  <a:lnTo>
                    <a:pt x="80969" y="83312"/>
                  </a:lnTo>
                  <a:lnTo>
                    <a:pt x="80030" y="142972"/>
                  </a:lnTo>
                  <a:lnTo>
                    <a:pt x="66866" y="193790"/>
                  </a:lnTo>
                  <a:lnTo>
                    <a:pt x="48148" y="244723"/>
                  </a:lnTo>
                  <a:lnTo>
                    <a:pt x="20862" y="304447"/>
                  </a:lnTo>
                  <a:lnTo>
                    <a:pt x="6181" y="344060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8349099" y="2484725"/>
              <a:ext cx="42115" cy="94757"/>
            </a:xfrm>
            <a:custGeom>
              <a:avLst/>
              <a:gdLst/>
              <a:ahLst/>
              <a:cxnLst/>
              <a:rect l="0" t="0" r="0" b="0"/>
              <a:pathLst>
                <a:path w="42115" h="94757">
                  <a:moveTo>
                    <a:pt x="0" y="0"/>
                  </a:moveTo>
                  <a:lnTo>
                    <a:pt x="27512" y="53875"/>
                  </a:lnTo>
                  <a:lnTo>
                    <a:pt x="42114" y="947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8496497" y="2653181"/>
              <a:ext cx="94757" cy="222111"/>
            </a:xfrm>
            <a:custGeom>
              <a:avLst/>
              <a:gdLst/>
              <a:ahLst/>
              <a:cxnLst/>
              <a:rect l="0" t="0" r="0" b="0"/>
              <a:pathLst>
                <a:path w="94757" h="222111">
                  <a:moveTo>
                    <a:pt x="0" y="73699"/>
                  </a:moveTo>
                  <a:lnTo>
                    <a:pt x="8334" y="127844"/>
                  </a:lnTo>
                  <a:lnTo>
                    <a:pt x="9066" y="141381"/>
                  </a:lnTo>
                  <a:lnTo>
                    <a:pt x="33116" y="195560"/>
                  </a:lnTo>
                  <a:lnTo>
                    <a:pt x="43184" y="219107"/>
                  </a:lnTo>
                  <a:lnTo>
                    <a:pt x="42828" y="222110"/>
                  </a:lnTo>
                  <a:lnTo>
                    <a:pt x="33073" y="212969"/>
                  </a:lnTo>
                  <a:lnTo>
                    <a:pt x="19028" y="187104"/>
                  </a:lnTo>
                  <a:lnTo>
                    <a:pt x="12208" y="137348"/>
                  </a:lnTo>
                  <a:lnTo>
                    <a:pt x="13366" y="92818"/>
                  </a:lnTo>
                  <a:lnTo>
                    <a:pt x="34313" y="41628"/>
                  </a:lnTo>
                  <a:lnTo>
                    <a:pt x="48006" y="27080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8651352" y="2663342"/>
              <a:ext cx="139944" cy="253052"/>
            </a:xfrm>
            <a:custGeom>
              <a:avLst/>
              <a:gdLst/>
              <a:ahLst/>
              <a:cxnLst/>
              <a:rect l="0" t="0" r="0" b="0"/>
              <a:pathLst>
                <a:path w="139944" h="253052">
                  <a:moveTo>
                    <a:pt x="45186" y="95124"/>
                  </a:moveTo>
                  <a:lnTo>
                    <a:pt x="89150" y="74880"/>
                  </a:lnTo>
                  <a:lnTo>
                    <a:pt x="113845" y="55721"/>
                  </a:lnTo>
                  <a:lnTo>
                    <a:pt x="117865" y="47798"/>
                  </a:lnTo>
                  <a:lnTo>
                    <a:pt x="119212" y="29637"/>
                  </a:lnTo>
                  <a:lnTo>
                    <a:pt x="112792" y="12986"/>
                  </a:lnTo>
                  <a:lnTo>
                    <a:pt x="107804" y="5270"/>
                  </a:lnTo>
                  <a:lnTo>
                    <a:pt x="99800" y="1296"/>
                  </a:lnTo>
                  <a:lnTo>
                    <a:pt x="78428" y="0"/>
                  </a:lnTo>
                  <a:lnTo>
                    <a:pt x="56451" y="9563"/>
                  </a:lnTo>
                  <a:lnTo>
                    <a:pt x="27467" y="34678"/>
                  </a:lnTo>
                  <a:lnTo>
                    <a:pt x="7181" y="64346"/>
                  </a:lnTo>
                  <a:lnTo>
                    <a:pt x="2302" y="74605"/>
                  </a:lnTo>
                  <a:lnTo>
                    <a:pt x="0" y="98483"/>
                  </a:lnTo>
                  <a:lnTo>
                    <a:pt x="8055" y="151939"/>
                  </a:lnTo>
                  <a:lnTo>
                    <a:pt x="23137" y="182408"/>
                  </a:lnTo>
                  <a:lnTo>
                    <a:pt x="62955" y="228137"/>
                  </a:lnTo>
                  <a:lnTo>
                    <a:pt x="89446" y="243850"/>
                  </a:lnTo>
                  <a:lnTo>
                    <a:pt x="139943" y="25305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9004573" y="2672986"/>
              <a:ext cx="344734" cy="285522"/>
            </a:xfrm>
            <a:custGeom>
              <a:avLst/>
              <a:gdLst/>
              <a:ahLst/>
              <a:cxnLst/>
              <a:rect l="0" t="0" r="0" b="0"/>
              <a:pathLst>
                <a:path w="344734" h="285522">
                  <a:moveTo>
                    <a:pt x="28877" y="148651"/>
                  </a:moveTo>
                  <a:lnTo>
                    <a:pt x="46858" y="133010"/>
                  </a:lnTo>
                  <a:lnTo>
                    <a:pt x="102062" y="101808"/>
                  </a:lnTo>
                  <a:lnTo>
                    <a:pt x="124781" y="80439"/>
                  </a:lnTo>
                  <a:lnTo>
                    <a:pt x="135062" y="62183"/>
                  </a:lnTo>
                  <a:lnTo>
                    <a:pt x="137292" y="39251"/>
                  </a:lnTo>
                  <a:lnTo>
                    <a:pt x="136248" y="26584"/>
                  </a:lnTo>
                  <a:lnTo>
                    <a:pt x="132044" y="16970"/>
                  </a:lnTo>
                  <a:lnTo>
                    <a:pt x="118013" y="3169"/>
                  </a:lnTo>
                  <a:lnTo>
                    <a:pt x="109358" y="190"/>
                  </a:lnTo>
                  <a:lnTo>
                    <a:pt x="90383" y="0"/>
                  </a:lnTo>
                  <a:lnTo>
                    <a:pt x="73371" y="10054"/>
                  </a:lnTo>
                  <a:lnTo>
                    <a:pt x="21998" y="66402"/>
                  </a:lnTo>
                  <a:lnTo>
                    <a:pt x="6432" y="102184"/>
                  </a:lnTo>
                  <a:lnTo>
                    <a:pt x="0" y="148011"/>
                  </a:lnTo>
                  <a:lnTo>
                    <a:pt x="3684" y="193045"/>
                  </a:lnTo>
                  <a:lnTo>
                    <a:pt x="17773" y="236024"/>
                  </a:lnTo>
                  <a:lnTo>
                    <a:pt x="33301" y="254944"/>
                  </a:lnTo>
                  <a:lnTo>
                    <a:pt x="42355" y="261627"/>
                  </a:lnTo>
                  <a:lnTo>
                    <a:pt x="64893" y="269052"/>
                  </a:lnTo>
                  <a:lnTo>
                    <a:pt x="77454" y="271032"/>
                  </a:lnTo>
                  <a:lnTo>
                    <a:pt x="100770" y="266994"/>
                  </a:lnTo>
                  <a:lnTo>
                    <a:pt x="161048" y="238844"/>
                  </a:lnTo>
                  <a:lnTo>
                    <a:pt x="203271" y="204664"/>
                  </a:lnTo>
                  <a:lnTo>
                    <a:pt x="225089" y="178115"/>
                  </a:lnTo>
                  <a:lnTo>
                    <a:pt x="249010" y="118981"/>
                  </a:lnTo>
                  <a:lnTo>
                    <a:pt x="254226" y="95690"/>
                  </a:lnTo>
                  <a:lnTo>
                    <a:pt x="248042" y="45729"/>
                  </a:lnTo>
                  <a:lnTo>
                    <a:pt x="240927" y="24529"/>
                  </a:lnTo>
                  <a:lnTo>
                    <a:pt x="229967" y="7308"/>
                  </a:lnTo>
                  <a:lnTo>
                    <a:pt x="221428" y="2950"/>
                  </a:lnTo>
                  <a:lnTo>
                    <a:pt x="199464" y="1227"/>
                  </a:lnTo>
                  <a:lnTo>
                    <a:pt x="189396" y="4745"/>
                  </a:lnTo>
                  <a:lnTo>
                    <a:pt x="171969" y="18012"/>
                  </a:lnTo>
                  <a:lnTo>
                    <a:pt x="159544" y="41846"/>
                  </a:lnTo>
                  <a:lnTo>
                    <a:pt x="149092" y="85030"/>
                  </a:lnTo>
                  <a:lnTo>
                    <a:pt x="145560" y="147132"/>
                  </a:lnTo>
                  <a:lnTo>
                    <a:pt x="153268" y="206149"/>
                  </a:lnTo>
                  <a:lnTo>
                    <a:pt x="159422" y="230358"/>
                  </a:lnTo>
                  <a:lnTo>
                    <a:pt x="165040" y="237047"/>
                  </a:lnTo>
                  <a:lnTo>
                    <a:pt x="172296" y="240337"/>
                  </a:lnTo>
                  <a:lnTo>
                    <a:pt x="180642" y="241361"/>
                  </a:lnTo>
                  <a:lnTo>
                    <a:pt x="188545" y="238533"/>
                  </a:lnTo>
                  <a:lnTo>
                    <a:pt x="203566" y="226033"/>
                  </a:lnTo>
                  <a:lnTo>
                    <a:pt x="211803" y="202540"/>
                  </a:lnTo>
                  <a:lnTo>
                    <a:pt x="214292" y="174941"/>
                  </a:lnTo>
                  <a:lnTo>
                    <a:pt x="212598" y="128628"/>
                  </a:lnTo>
                  <a:lnTo>
                    <a:pt x="214529" y="117755"/>
                  </a:lnTo>
                  <a:lnTo>
                    <a:pt x="216986" y="114015"/>
                  </a:lnTo>
                  <a:lnTo>
                    <a:pt x="219794" y="115032"/>
                  </a:lnTo>
                  <a:lnTo>
                    <a:pt x="229334" y="133231"/>
                  </a:lnTo>
                  <a:lnTo>
                    <a:pt x="247691" y="188214"/>
                  </a:lnTo>
                  <a:lnTo>
                    <a:pt x="278675" y="243072"/>
                  </a:lnTo>
                  <a:lnTo>
                    <a:pt x="299293" y="269304"/>
                  </a:lnTo>
                  <a:lnTo>
                    <a:pt x="316349" y="278314"/>
                  </a:lnTo>
                  <a:lnTo>
                    <a:pt x="344733" y="28552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9319567" y="2747937"/>
              <a:ext cx="156218" cy="210571"/>
            </a:xfrm>
            <a:custGeom>
              <a:avLst/>
              <a:gdLst/>
              <a:ahLst/>
              <a:cxnLst/>
              <a:rect l="0" t="0" r="0" b="0"/>
              <a:pathLst>
                <a:path w="156218" h="210571">
                  <a:moveTo>
                    <a:pt x="113967" y="0"/>
                  </a:moveTo>
                  <a:lnTo>
                    <a:pt x="55349" y="5590"/>
                  </a:lnTo>
                  <a:lnTo>
                    <a:pt x="34882" y="17693"/>
                  </a:lnTo>
                  <a:lnTo>
                    <a:pt x="2679" y="54058"/>
                  </a:lnTo>
                  <a:lnTo>
                    <a:pt x="0" y="64115"/>
                  </a:lnTo>
                  <a:lnTo>
                    <a:pt x="3263" y="84648"/>
                  </a:lnTo>
                  <a:lnTo>
                    <a:pt x="8579" y="92697"/>
                  </a:lnTo>
                  <a:lnTo>
                    <a:pt x="23844" y="104760"/>
                  </a:lnTo>
                  <a:lnTo>
                    <a:pt x="80797" y="125811"/>
                  </a:lnTo>
                  <a:lnTo>
                    <a:pt x="124182" y="145865"/>
                  </a:lnTo>
                  <a:lnTo>
                    <a:pt x="150399" y="165532"/>
                  </a:lnTo>
                  <a:lnTo>
                    <a:pt x="154633" y="173526"/>
                  </a:lnTo>
                  <a:lnTo>
                    <a:pt x="156217" y="191767"/>
                  </a:lnTo>
                  <a:lnTo>
                    <a:pt x="151492" y="198035"/>
                  </a:lnTo>
                  <a:lnTo>
                    <a:pt x="133764" y="204999"/>
                  </a:lnTo>
                  <a:lnTo>
                    <a:pt x="80122" y="209837"/>
                  </a:lnTo>
                  <a:lnTo>
                    <a:pt x="61324" y="2105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9465119" y="2874279"/>
              <a:ext cx="63172" cy="84229"/>
            </a:xfrm>
            <a:custGeom>
              <a:avLst/>
              <a:gdLst/>
              <a:ahLst/>
              <a:cxnLst/>
              <a:rect l="0" t="0" r="0" b="0"/>
              <a:pathLst>
                <a:path w="63172" h="84229">
                  <a:moveTo>
                    <a:pt x="0" y="0"/>
                  </a:moveTo>
                  <a:lnTo>
                    <a:pt x="29309" y="34898"/>
                  </a:lnTo>
                  <a:lnTo>
                    <a:pt x="51880" y="75306"/>
                  </a:lnTo>
                  <a:lnTo>
                    <a:pt x="63171" y="842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9401948" y="2832165"/>
              <a:ext cx="200042" cy="631711"/>
            </a:xfrm>
            <a:custGeom>
              <a:avLst/>
              <a:gdLst/>
              <a:ahLst/>
              <a:cxnLst/>
              <a:rect l="0" t="0" r="0" b="0"/>
              <a:pathLst>
                <a:path w="200042" h="631711">
                  <a:moveTo>
                    <a:pt x="200041" y="0"/>
                  </a:moveTo>
                  <a:lnTo>
                    <a:pt x="194453" y="58617"/>
                  </a:lnTo>
                  <a:lnTo>
                    <a:pt x="185469" y="79085"/>
                  </a:lnTo>
                  <a:lnTo>
                    <a:pt x="158497" y="137344"/>
                  </a:lnTo>
                  <a:lnTo>
                    <a:pt x="140455" y="190746"/>
                  </a:lnTo>
                  <a:lnTo>
                    <a:pt x="117253" y="251229"/>
                  </a:lnTo>
                  <a:lnTo>
                    <a:pt x="99244" y="304086"/>
                  </a:lnTo>
                  <a:lnTo>
                    <a:pt x="81302" y="366519"/>
                  </a:lnTo>
                  <a:lnTo>
                    <a:pt x="61163" y="429848"/>
                  </a:lnTo>
                  <a:lnTo>
                    <a:pt x="43989" y="481302"/>
                  </a:lnTo>
                  <a:lnTo>
                    <a:pt x="29671" y="533593"/>
                  </a:lnTo>
                  <a:lnTo>
                    <a:pt x="14353" y="586853"/>
                  </a:lnTo>
                  <a:lnTo>
                    <a:pt x="0" y="63171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1625851" y="3084849"/>
              <a:ext cx="25657" cy="484312"/>
            </a:xfrm>
            <a:custGeom>
              <a:avLst/>
              <a:gdLst/>
              <a:ahLst/>
              <a:cxnLst/>
              <a:rect l="0" t="0" r="0" b="0"/>
              <a:pathLst>
                <a:path w="25657" h="484312">
                  <a:moveTo>
                    <a:pt x="6066" y="0"/>
                  </a:moveTo>
                  <a:lnTo>
                    <a:pt x="2946" y="42692"/>
                  </a:lnTo>
                  <a:lnTo>
                    <a:pt x="0" y="66938"/>
                  </a:lnTo>
                  <a:lnTo>
                    <a:pt x="3749" y="120049"/>
                  </a:lnTo>
                  <a:lnTo>
                    <a:pt x="6549" y="176730"/>
                  </a:lnTo>
                  <a:lnTo>
                    <a:pt x="14263" y="238461"/>
                  </a:lnTo>
                  <a:lnTo>
                    <a:pt x="15904" y="296823"/>
                  </a:lnTo>
                  <a:lnTo>
                    <a:pt x="19509" y="349211"/>
                  </a:lnTo>
                  <a:lnTo>
                    <a:pt x="25619" y="409531"/>
                  </a:lnTo>
                  <a:lnTo>
                    <a:pt x="25656" y="464687"/>
                  </a:lnTo>
                  <a:lnTo>
                    <a:pt x="23805" y="471229"/>
                  </a:lnTo>
                  <a:lnTo>
                    <a:pt x="16594" y="4843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1473989" y="3253305"/>
              <a:ext cx="284271" cy="168457"/>
            </a:xfrm>
            <a:custGeom>
              <a:avLst/>
              <a:gdLst/>
              <a:ahLst/>
              <a:cxnLst/>
              <a:rect l="0" t="0" r="0" b="0"/>
              <a:pathLst>
                <a:path w="284271" h="168457">
                  <a:moveTo>
                    <a:pt x="284270" y="0"/>
                  </a:moveTo>
                  <a:lnTo>
                    <a:pt x="228055" y="37087"/>
                  </a:lnTo>
                  <a:lnTo>
                    <a:pt x="166364" y="71667"/>
                  </a:lnTo>
                  <a:lnTo>
                    <a:pt x="104490" y="107357"/>
                  </a:lnTo>
                  <a:lnTo>
                    <a:pt x="46949" y="134790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1764838" y="3400704"/>
              <a:ext cx="125430" cy="156523"/>
            </a:xfrm>
            <a:custGeom>
              <a:avLst/>
              <a:gdLst/>
              <a:ahLst/>
              <a:cxnLst/>
              <a:rect l="0" t="0" r="0" b="0"/>
              <a:pathLst>
                <a:path w="125430" h="156523">
                  <a:moveTo>
                    <a:pt x="77649" y="0"/>
                  </a:moveTo>
                  <a:lnTo>
                    <a:pt x="46366" y="9576"/>
                  </a:lnTo>
                  <a:lnTo>
                    <a:pt x="30210" y="20244"/>
                  </a:lnTo>
                  <a:lnTo>
                    <a:pt x="18350" y="35903"/>
                  </a:lnTo>
                  <a:lnTo>
                    <a:pt x="1204" y="80142"/>
                  </a:lnTo>
                  <a:lnTo>
                    <a:pt x="0" y="103469"/>
                  </a:lnTo>
                  <a:lnTo>
                    <a:pt x="1316" y="114603"/>
                  </a:lnTo>
                  <a:lnTo>
                    <a:pt x="12138" y="136333"/>
                  </a:lnTo>
                  <a:lnTo>
                    <a:pt x="19937" y="147041"/>
                  </a:lnTo>
                  <a:lnTo>
                    <a:pt x="29815" y="153009"/>
                  </a:lnTo>
                  <a:lnTo>
                    <a:pt x="53270" y="156522"/>
                  </a:lnTo>
                  <a:lnTo>
                    <a:pt x="76172" y="147944"/>
                  </a:lnTo>
                  <a:lnTo>
                    <a:pt x="105677" y="123384"/>
                  </a:lnTo>
                  <a:lnTo>
                    <a:pt x="113882" y="113842"/>
                  </a:lnTo>
                  <a:lnTo>
                    <a:pt x="122998" y="90761"/>
                  </a:lnTo>
                  <a:lnTo>
                    <a:pt x="125429" y="78055"/>
                  </a:lnTo>
                  <a:lnTo>
                    <a:pt x="121891" y="54578"/>
                  </a:lnTo>
                  <a:lnTo>
                    <a:pt x="117672" y="43405"/>
                  </a:lnTo>
                  <a:lnTo>
                    <a:pt x="103626" y="27870"/>
                  </a:lnTo>
                  <a:lnTo>
                    <a:pt x="88024" y="19406"/>
                  </a:lnTo>
                  <a:lnTo>
                    <a:pt x="82226" y="18786"/>
                  </a:lnTo>
                  <a:lnTo>
                    <a:pt x="6712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2161213" y="3335020"/>
              <a:ext cx="228757" cy="213341"/>
            </a:xfrm>
            <a:custGeom>
              <a:avLst/>
              <a:gdLst/>
              <a:ahLst/>
              <a:cxnLst/>
              <a:rect l="0" t="0" r="0" b="0"/>
              <a:pathLst>
                <a:path w="228757" h="213341">
                  <a:moveTo>
                    <a:pt x="133999" y="97270"/>
                  </a:moveTo>
                  <a:lnTo>
                    <a:pt x="114871" y="43395"/>
                  </a:lnTo>
                  <a:lnTo>
                    <a:pt x="103661" y="23022"/>
                  </a:lnTo>
                  <a:lnTo>
                    <a:pt x="87760" y="8509"/>
                  </a:lnTo>
                  <a:lnTo>
                    <a:pt x="78607" y="3001"/>
                  </a:lnTo>
                  <a:lnTo>
                    <a:pt x="55958" y="0"/>
                  </a:lnTo>
                  <a:lnTo>
                    <a:pt x="43367" y="838"/>
                  </a:lnTo>
                  <a:lnTo>
                    <a:pt x="33803" y="4906"/>
                  </a:lnTo>
                  <a:lnTo>
                    <a:pt x="20058" y="18784"/>
                  </a:lnTo>
                  <a:lnTo>
                    <a:pt x="5742" y="51918"/>
                  </a:lnTo>
                  <a:lnTo>
                    <a:pt x="0" y="113441"/>
                  </a:lnTo>
                  <a:lnTo>
                    <a:pt x="7208" y="161073"/>
                  </a:lnTo>
                  <a:lnTo>
                    <a:pt x="23642" y="191563"/>
                  </a:lnTo>
                  <a:lnTo>
                    <a:pt x="36598" y="207808"/>
                  </a:lnTo>
                  <a:lnTo>
                    <a:pt x="45669" y="211906"/>
                  </a:lnTo>
                  <a:lnTo>
                    <a:pt x="68225" y="213340"/>
                  </a:lnTo>
                  <a:lnTo>
                    <a:pt x="87608" y="206958"/>
                  </a:lnTo>
                  <a:lnTo>
                    <a:pt x="104022" y="195153"/>
                  </a:lnTo>
                  <a:lnTo>
                    <a:pt x="125247" y="168776"/>
                  </a:lnTo>
                  <a:lnTo>
                    <a:pt x="147347" y="118038"/>
                  </a:lnTo>
                  <a:lnTo>
                    <a:pt x="148510" y="97141"/>
                  </a:lnTo>
                  <a:lnTo>
                    <a:pt x="147467" y="83175"/>
                  </a:lnTo>
                  <a:lnTo>
                    <a:pt x="148827" y="84363"/>
                  </a:lnTo>
                  <a:lnTo>
                    <a:pt x="169346" y="140477"/>
                  </a:lnTo>
                  <a:lnTo>
                    <a:pt x="185286" y="165704"/>
                  </a:lnTo>
                  <a:lnTo>
                    <a:pt x="201247" y="177598"/>
                  </a:lnTo>
                  <a:lnTo>
                    <a:pt x="228756" y="1920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2397197" y="3157459"/>
              <a:ext cx="171757" cy="405444"/>
            </a:xfrm>
            <a:custGeom>
              <a:avLst/>
              <a:gdLst/>
              <a:ahLst/>
              <a:cxnLst/>
              <a:rect l="0" t="0" r="0" b="0"/>
              <a:pathLst>
                <a:path w="171757" h="405444">
                  <a:moveTo>
                    <a:pt x="119113" y="274831"/>
                  </a:moveTo>
                  <a:lnTo>
                    <a:pt x="113524" y="258063"/>
                  </a:lnTo>
                  <a:lnTo>
                    <a:pt x="101421" y="243592"/>
                  </a:lnTo>
                  <a:lnTo>
                    <a:pt x="93281" y="236457"/>
                  </a:lnTo>
                  <a:lnTo>
                    <a:pt x="84344" y="232871"/>
                  </a:lnTo>
                  <a:lnTo>
                    <a:pt x="65056" y="232005"/>
                  </a:lnTo>
                  <a:lnTo>
                    <a:pt x="47905" y="238640"/>
                  </a:lnTo>
                  <a:lnTo>
                    <a:pt x="17830" y="261963"/>
                  </a:lnTo>
                  <a:lnTo>
                    <a:pt x="2016" y="293375"/>
                  </a:lnTo>
                  <a:lnTo>
                    <a:pt x="0" y="315828"/>
                  </a:lnTo>
                  <a:lnTo>
                    <a:pt x="8237" y="358838"/>
                  </a:lnTo>
                  <a:lnTo>
                    <a:pt x="23350" y="390579"/>
                  </a:lnTo>
                  <a:lnTo>
                    <a:pt x="31875" y="397620"/>
                  </a:lnTo>
                  <a:lnTo>
                    <a:pt x="53824" y="405443"/>
                  </a:lnTo>
                  <a:lnTo>
                    <a:pt x="76058" y="402681"/>
                  </a:lnTo>
                  <a:lnTo>
                    <a:pt x="86900" y="398668"/>
                  </a:lnTo>
                  <a:lnTo>
                    <a:pt x="105187" y="381732"/>
                  </a:lnTo>
                  <a:lnTo>
                    <a:pt x="130401" y="338321"/>
                  </a:lnTo>
                  <a:lnTo>
                    <a:pt x="146646" y="277970"/>
                  </a:lnTo>
                  <a:lnTo>
                    <a:pt x="155217" y="219999"/>
                  </a:lnTo>
                  <a:lnTo>
                    <a:pt x="152558" y="159538"/>
                  </a:lnTo>
                  <a:lnTo>
                    <a:pt x="150080" y="106399"/>
                  </a:lnTo>
                  <a:lnTo>
                    <a:pt x="139355" y="52697"/>
                  </a:lnTo>
                  <a:lnTo>
                    <a:pt x="125971" y="2965"/>
                  </a:lnTo>
                  <a:lnTo>
                    <a:pt x="121346" y="0"/>
                  </a:lnTo>
                  <a:lnTo>
                    <a:pt x="115922" y="2703"/>
                  </a:lnTo>
                  <a:lnTo>
                    <a:pt x="109967" y="9184"/>
                  </a:lnTo>
                  <a:lnTo>
                    <a:pt x="103350" y="28864"/>
                  </a:lnTo>
                  <a:lnTo>
                    <a:pt x="99102" y="79626"/>
                  </a:lnTo>
                  <a:lnTo>
                    <a:pt x="99433" y="140779"/>
                  </a:lnTo>
                  <a:lnTo>
                    <a:pt x="106430" y="195319"/>
                  </a:lnTo>
                  <a:lnTo>
                    <a:pt x="109967" y="226624"/>
                  </a:lnTo>
                  <a:lnTo>
                    <a:pt x="131302" y="281729"/>
                  </a:lnTo>
                  <a:lnTo>
                    <a:pt x="165663" y="338853"/>
                  </a:lnTo>
                  <a:lnTo>
                    <a:pt x="171756" y="34853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2645505" y="3052185"/>
              <a:ext cx="131747" cy="478904"/>
            </a:xfrm>
            <a:custGeom>
              <a:avLst/>
              <a:gdLst/>
              <a:ahLst/>
              <a:cxnLst/>
              <a:rect l="0" t="0" r="0" b="0"/>
              <a:pathLst>
                <a:path w="131747" h="478904">
                  <a:moveTo>
                    <a:pt x="112961" y="316934"/>
                  </a:moveTo>
                  <a:lnTo>
                    <a:pt x="94980" y="301293"/>
                  </a:lnTo>
                  <a:lnTo>
                    <a:pt x="78063" y="293215"/>
                  </a:lnTo>
                  <a:lnTo>
                    <a:pt x="68639" y="292932"/>
                  </a:lnTo>
                  <a:lnTo>
                    <a:pt x="48809" y="298857"/>
                  </a:lnTo>
                  <a:lnTo>
                    <a:pt x="31416" y="312410"/>
                  </a:lnTo>
                  <a:lnTo>
                    <a:pt x="17057" y="330131"/>
                  </a:lnTo>
                  <a:lnTo>
                    <a:pt x="6776" y="349706"/>
                  </a:lnTo>
                  <a:lnTo>
                    <a:pt x="0" y="391635"/>
                  </a:lnTo>
                  <a:lnTo>
                    <a:pt x="3582" y="429924"/>
                  </a:lnTo>
                  <a:lnTo>
                    <a:pt x="17641" y="463496"/>
                  </a:lnTo>
                  <a:lnTo>
                    <a:pt x="26018" y="470794"/>
                  </a:lnTo>
                  <a:lnTo>
                    <a:pt x="47803" y="478903"/>
                  </a:lnTo>
                  <a:lnTo>
                    <a:pt x="57824" y="478725"/>
                  </a:lnTo>
                  <a:lnTo>
                    <a:pt x="75198" y="472289"/>
                  </a:lnTo>
                  <a:lnTo>
                    <a:pt x="87598" y="455391"/>
                  </a:lnTo>
                  <a:lnTo>
                    <a:pt x="105092" y="400825"/>
                  </a:lnTo>
                  <a:lnTo>
                    <a:pt x="118642" y="349363"/>
                  </a:lnTo>
                  <a:lnTo>
                    <a:pt x="128440" y="287077"/>
                  </a:lnTo>
                  <a:lnTo>
                    <a:pt x="131746" y="236340"/>
                  </a:lnTo>
                  <a:lnTo>
                    <a:pt x="124808" y="174953"/>
                  </a:lnTo>
                  <a:lnTo>
                    <a:pt x="123880" y="122787"/>
                  </a:lnTo>
                  <a:lnTo>
                    <a:pt x="113991" y="66324"/>
                  </a:lnTo>
                  <a:lnTo>
                    <a:pt x="84096" y="2970"/>
                  </a:lnTo>
                  <a:lnTo>
                    <a:pt x="79680" y="0"/>
                  </a:lnTo>
                  <a:lnTo>
                    <a:pt x="76735" y="2699"/>
                  </a:lnTo>
                  <a:lnTo>
                    <a:pt x="73464" y="19347"/>
                  </a:lnTo>
                  <a:lnTo>
                    <a:pt x="74483" y="80813"/>
                  </a:lnTo>
                  <a:lnTo>
                    <a:pt x="82453" y="142857"/>
                  </a:lnTo>
                  <a:lnTo>
                    <a:pt x="87703" y="189264"/>
                  </a:lnTo>
                  <a:lnTo>
                    <a:pt x="90037" y="237185"/>
                  </a:lnTo>
                  <a:lnTo>
                    <a:pt x="96940" y="287845"/>
                  </a:lnTo>
                  <a:lnTo>
                    <a:pt x="108583" y="350875"/>
                  </a:lnTo>
                  <a:lnTo>
                    <a:pt x="112961" y="40116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2874279" y="3484932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0" y="0"/>
                  </a:moveTo>
                  <a:lnTo>
                    <a:pt x="10529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1" name="Group 70"/>
          <p:cNvGrpSpPr/>
          <p:nvPr/>
        </p:nvGrpSpPr>
        <p:grpSpPr>
          <a:xfrm>
            <a:off x="1568746" y="4135810"/>
            <a:ext cx="2926240" cy="623071"/>
            <a:chOff x="1568746" y="4135810"/>
            <a:chExt cx="2926240" cy="623071"/>
          </a:xfrm>
        </p:grpSpPr>
        <p:sp>
          <p:nvSpPr>
            <p:cNvPr id="61" name="Freeform 60"/>
            <p:cNvSpPr/>
            <p:nvPr/>
          </p:nvSpPr>
          <p:spPr>
            <a:xfrm>
              <a:off x="1568746" y="4207872"/>
              <a:ext cx="387766" cy="551009"/>
            </a:xfrm>
            <a:custGeom>
              <a:avLst/>
              <a:gdLst/>
              <a:ahLst/>
              <a:cxnLst/>
              <a:rect l="0" t="0" r="0" b="0"/>
              <a:pathLst>
                <a:path w="387766" h="551009">
                  <a:moveTo>
                    <a:pt x="0" y="24583"/>
                  </a:moveTo>
                  <a:lnTo>
                    <a:pt x="37478" y="32917"/>
                  </a:lnTo>
                  <a:lnTo>
                    <a:pt x="97655" y="42059"/>
                  </a:lnTo>
                  <a:lnTo>
                    <a:pt x="149037" y="44580"/>
                  </a:lnTo>
                  <a:lnTo>
                    <a:pt x="209507" y="42311"/>
                  </a:lnTo>
                  <a:lnTo>
                    <a:pt x="266512" y="30945"/>
                  </a:lnTo>
                  <a:lnTo>
                    <a:pt x="328551" y="13968"/>
                  </a:lnTo>
                  <a:lnTo>
                    <a:pt x="377374" y="0"/>
                  </a:lnTo>
                  <a:lnTo>
                    <a:pt x="383774" y="2346"/>
                  </a:lnTo>
                  <a:lnTo>
                    <a:pt x="386870" y="8588"/>
                  </a:lnTo>
                  <a:lnTo>
                    <a:pt x="387765" y="17430"/>
                  </a:lnTo>
                  <a:lnTo>
                    <a:pt x="377846" y="52230"/>
                  </a:lnTo>
                  <a:lnTo>
                    <a:pt x="343703" y="111413"/>
                  </a:lnTo>
                  <a:lnTo>
                    <a:pt x="309947" y="170939"/>
                  </a:lnTo>
                  <a:lnTo>
                    <a:pt x="282523" y="224488"/>
                  </a:lnTo>
                  <a:lnTo>
                    <a:pt x="254268" y="287784"/>
                  </a:lnTo>
                  <a:lnTo>
                    <a:pt x="228564" y="350966"/>
                  </a:lnTo>
                  <a:lnTo>
                    <a:pt x="201510" y="414138"/>
                  </a:lnTo>
                  <a:lnTo>
                    <a:pt x="176241" y="471893"/>
                  </a:lnTo>
                  <a:lnTo>
                    <a:pt x="158772" y="523336"/>
                  </a:lnTo>
                  <a:lnTo>
                    <a:pt x="147399" y="55100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2210984" y="4390383"/>
              <a:ext cx="10530" cy="210571"/>
            </a:xfrm>
            <a:custGeom>
              <a:avLst/>
              <a:gdLst/>
              <a:ahLst/>
              <a:cxnLst/>
              <a:rect l="0" t="0" r="0" b="0"/>
              <a:pathLst>
                <a:path w="10530" h="210571">
                  <a:moveTo>
                    <a:pt x="10529" y="0"/>
                  </a:moveTo>
                  <a:lnTo>
                    <a:pt x="3293" y="27556"/>
                  </a:lnTo>
                  <a:lnTo>
                    <a:pt x="650" y="86898"/>
                  </a:lnTo>
                  <a:lnTo>
                    <a:pt x="129" y="149356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2116227" y="4474611"/>
              <a:ext cx="210572" cy="63172"/>
            </a:xfrm>
            <a:custGeom>
              <a:avLst/>
              <a:gdLst/>
              <a:ahLst/>
              <a:cxnLst/>
              <a:rect l="0" t="0" r="0" b="0"/>
              <a:pathLst>
                <a:path w="210572" h="63172">
                  <a:moveTo>
                    <a:pt x="210571" y="0"/>
                  </a:moveTo>
                  <a:lnTo>
                    <a:pt x="155526" y="25194"/>
                  </a:lnTo>
                  <a:lnTo>
                    <a:pt x="96058" y="45244"/>
                  </a:lnTo>
                  <a:lnTo>
                    <a:pt x="33952" y="60002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2540279" y="4135810"/>
              <a:ext cx="228716" cy="591486"/>
            </a:xfrm>
            <a:custGeom>
              <a:avLst/>
              <a:gdLst/>
              <a:ahLst/>
              <a:cxnLst/>
              <a:rect l="0" t="0" r="0" b="0"/>
              <a:pathLst>
                <a:path w="228716" h="591486">
                  <a:moveTo>
                    <a:pt x="207658" y="233516"/>
                  </a:moveTo>
                  <a:lnTo>
                    <a:pt x="222313" y="183964"/>
                  </a:lnTo>
                  <a:lnTo>
                    <a:pt x="221229" y="150204"/>
                  </a:lnTo>
                  <a:lnTo>
                    <a:pt x="209213" y="98950"/>
                  </a:lnTo>
                  <a:lnTo>
                    <a:pt x="185522" y="50004"/>
                  </a:lnTo>
                  <a:lnTo>
                    <a:pt x="162105" y="24724"/>
                  </a:lnTo>
                  <a:lnTo>
                    <a:pt x="141789" y="10868"/>
                  </a:lnTo>
                  <a:lnTo>
                    <a:pt x="117162" y="811"/>
                  </a:lnTo>
                  <a:lnTo>
                    <a:pt x="106383" y="0"/>
                  </a:lnTo>
                  <a:lnTo>
                    <a:pt x="88168" y="5339"/>
                  </a:lnTo>
                  <a:lnTo>
                    <a:pt x="59170" y="21499"/>
                  </a:lnTo>
                  <a:lnTo>
                    <a:pt x="44957" y="37511"/>
                  </a:lnTo>
                  <a:lnTo>
                    <a:pt x="20712" y="87564"/>
                  </a:lnTo>
                  <a:lnTo>
                    <a:pt x="2968" y="146541"/>
                  </a:lnTo>
                  <a:lnTo>
                    <a:pt x="0" y="193838"/>
                  </a:lnTo>
                  <a:lnTo>
                    <a:pt x="11972" y="253507"/>
                  </a:lnTo>
                  <a:lnTo>
                    <a:pt x="27495" y="285842"/>
                  </a:lnTo>
                  <a:lnTo>
                    <a:pt x="43358" y="300836"/>
                  </a:lnTo>
                  <a:lnTo>
                    <a:pt x="52501" y="306472"/>
                  </a:lnTo>
                  <a:lnTo>
                    <a:pt x="72019" y="309615"/>
                  </a:lnTo>
                  <a:lnTo>
                    <a:pt x="82137" y="308815"/>
                  </a:lnTo>
                  <a:lnTo>
                    <a:pt x="99619" y="301687"/>
                  </a:lnTo>
                  <a:lnTo>
                    <a:pt x="129905" y="278048"/>
                  </a:lnTo>
                  <a:lnTo>
                    <a:pt x="172516" y="222275"/>
                  </a:lnTo>
                  <a:lnTo>
                    <a:pt x="199319" y="165037"/>
                  </a:lnTo>
                  <a:lnTo>
                    <a:pt x="205608" y="156278"/>
                  </a:lnTo>
                  <a:lnTo>
                    <a:pt x="209801" y="156288"/>
                  </a:lnTo>
                  <a:lnTo>
                    <a:pt x="212597" y="162143"/>
                  </a:lnTo>
                  <a:lnTo>
                    <a:pt x="217083" y="213569"/>
                  </a:lnTo>
                  <a:lnTo>
                    <a:pt x="217860" y="262961"/>
                  </a:lnTo>
                  <a:lnTo>
                    <a:pt x="218090" y="325819"/>
                  </a:lnTo>
                  <a:lnTo>
                    <a:pt x="218158" y="385128"/>
                  </a:lnTo>
                  <a:lnTo>
                    <a:pt x="225417" y="443098"/>
                  </a:lnTo>
                  <a:lnTo>
                    <a:pt x="228064" y="505329"/>
                  </a:lnTo>
                  <a:lnTo>
                    <a:pt x="228587" y="563028"/>
                  </a:lnTo>
                  <a:lnTo>
                    <a:pt x="228715" y="5914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2881220" y="4204932"/>
              <a:ext cx="337682" cy="489295"/>
            </a:xfrm>
            <a:custGeom>
              <a:avLst/>
              <a:gdLst/>
              <a:ahLst/>
              <a:cxnLst/>
              <a:rect l="0" t="0" r="0" b="0"/>
              <a:pathLst>
                <a:path w="337682" h="489295">
                  <a:moveTo>
                    <a:pt x="98344" y="6467"/>
                  </a:moveTo>
                  <a:lnTo>
                    <a:pt x="55683" y="60581"/>
                  </a:lnTo>
                  <a:lnTo>
                    <a:pt x="22401" y="119290"/>
                  </a:lnTo>
                  <a:lnTo>
                    <a:pt x="6043" y="145571"/>
                  </a:lnTo>
                  <a:lnTo>
                    <a:pt x="1715" y="155355"/>
                  </a:lnTo>
                  <a:lnTo>
                    <a:pt x="0" y="157198"/>
                  </a:lnTo>
                  <a:lnTo>
                    <a:pt x="1213" y="146768"/>
                  </a:lnTo>
                  <a:lnTo>
                    <a:pt x="27098" y="90072"/>
                  </a:lnTo>
                  <a:lnTo>
                    <a:pt x="57016" y="41090"/>
                  </a:lnTo>
                  <a:lnTo>
                    <a:pt x="84462" y="10576"/>
                  </a:lnTo>
                  <a:lnTo>
                    <a:pt x="104652" y="2444"/>
                  </a:lnTo>
                  <a:lnTo>
                    <a:pt x="128054" y="0"/>
                  </a:lnTo>
                  <a:lnTo>
                    <a:pt x="150153" y="2813"/>
                  </a:lnTo>
                  <a:lnTo>
                    <a:pt x="158620" y="8710"/>
                  </a:lnTo>
                  <a:lnTo>
                    <a:pt x="171147" y="27741"/>
                  </a:lnTo>
                  <a:lnTo>
                    <a:pt x="179187" y="64763"/>
                  </a:lnTo>
                  <a:lnTo>
                    <a:pt x="173498" y="110789"/>
                  </a:lnTo>
                  <a:lnTo>
                    <a:pt x="157990" y="153675"/>
                  </a:lnTo>
                  <a:lnTo>
                    <a:pt x="132743" y="190353"/>
                  </a:lnTo>
                  <a:lnTo>
                    <a:pt x="106587" y="207311"/>
                  </a:lnTo>
                  <a:lnTo>
                    <a:pt x="101500" y="205873"/>
                  </a:lnTo>
                  <a:lnTo>
                    <a:pt x="99278" y="200236"/>
                  </a:lnTo>
                  <a:lnTo>
                    <a:pt x="98967" y="191798"/>
                  </a:lnTo>
                  <a:lnTo>
                    <a:pt x="104860" y="176184"/>
                  </a:lnTo>
                  <a:lnTo>
                    <a:pt x="109707" y="168744"/>
                  </a:lnTo>
                  <a:lnTo>
                    <a:pt x="138886" y="147096"/>
                  </a:lnTo>
                  <a:lnTo>
                    <a:pt x="177167" y="137042"/>
                  </a:lnTo>
                  <a:lnTo>
                    <a:pt x="218145" y="139652"/>
                  </a:lnTo>
                  <a:lnTo>
                    <a:pt x="254334" y="153424"/>
                  </a:lnTo>
                  <a:lnTo>
                    <a:pt x="273348" y="171996"/>
                  </a:lnTo>
                  <a:lnTo>
                    <a:pt x="304618" y="222048"/>
                  </a:lnTo>
                  <a:lnTo>
                    <a:pt x="330986" y="278164"/>
                  </a:lnTo>
                  <a:lnTo>
                    <a:pt x="337681" y="327306"/>
                  </a:lnTo>
                  <a:lnTo>
                    <a:pt x="337325" y="377740"/>
                  </a:lnTo>
                  <a:lnTo>
                    <a:pt x="317429" y="434178"/>
                  </a:lnTo>
                  <a:lnTo>
                    <a:pt x="303340" y="456263"/>
                  </a:lnTo>
                  <a:lnTo>
                    <a:pt x="285380" y="473878"/>
                  </a:lnTo>
                  <a:lnTo>
                    <a:pt x="259460" y="483267"/>
                  </a:lnTo>
                  <a:lnTo>
                    <a:pt x="200750" y="489294"/>
                  </a:lnTo>
                  <a:lnTo>
                    <a:pt x="175443" y="483879"/>
                  </a:lnTo>
                  <a:lnTo>
                    <a:pt x="112291" y="451177"/>
                  </a:lnTo>
                  <a:lnTo>
                    <a:pt x="87816" y="43813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3369119" y="4306155"/>
              <a:ext cx="147400" cy="10530"/>
            </a:xfrm>
            <a:custGeom>
              <a:avLst/>
              <a:gdLst/>
              <a:ahLst/>
              <a:cxnLst/>
              <a:rect l="0" t="0" r="0" b="0"/>
              <a:pathLst>
                <a:path w="147400" h="10530">
                  <a:moveTo>
                    <a:pt x="147399" y="0"/>
                  </a:moveTo>
                  <a:lnTo>
                    <a:pt x="88782" y="0"/>
                  </a:lnTo>
                  <a:lnTo>
                    <a:pt x="26971" y="8333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3390176" y="4407315"/>
              <a:ext cx="168457" cy="14655"/>
            </a:xfrm>
            <a:custGeom>
              <a:avLst/>
              <a:gdLst/>
              <a:ahLst/>
              <a:cxnLst/>
              <a:rect l="0" t="0" r="0" b="0"/>
              <a:pathLst>
                <a:path w="168457" h="14655">
                  <a:moveTo>
                    <a:pt x="168456" y="14654"/>
                  </a:moveTo>
                  <a:lnTo>
                    <a:pt x="113315" y="0"/>
                  </a:lnTo>
                  <a:lnTo>
                    <a:pt x="56351" y="2097"/>
                  </a:lnTo>
                  <a:lnTo>
                    <a:pt x="0" y="41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3769240" y="4137699"/>
              <a:ext cx="31548" cy="526426"/>
            </a:xfrm>
            <a:custGeom>
              <a:avLst/>
              <a:gdLst/>
              <a:ahLst/>
              <a:cxnLst/>
              <a:rect l="0" t="0" r="0" b="0"/>
              <a:pathLst>
                <a:path w="31548" h="526426">
                  <a:moveTo>
                    <a:pt x="10490" y="0"/>
                  </a:moveTo>
                  <a:lnTo>
                    <a:pt x="2157" y="48931"/>
                  </a:lnTo>
                  <a:lnTo>
                    <a:pt x="612" y="103015"/>
                  </a:lnTo>
                  <a:lnTo>
                    <a:pt x="154" y="161544"/>
                  </a:lnTo>
                  <a:lnTo>
                    <a:pt x="0" y="223243"/>
                  </a:lnTo>
                  <a:lnTo>
                    <a:pt x="1139" y="280491"/>
                  </a:lnTo>
                  <a:lnTo>
                    <a:pt x="7200" y="326304"/>
                  </a:lnTo>
                  <a:lnTo>
                    <a:pt x="10685" y="386672"/>
                  </a:lnTo>
                  <a:lnTo>
                    <a:pt x="17437" y="435754"/>
                  </a:lnTo>
                  <a:lnTo>
                    <a:pt x="23431" y="491140"/>
                  </a:lnTo>
                  <a:lnTo>
                    <a:pt x="31547" y="5264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3897638" y="4190342"/>
              <a:ext cx="264389" cy="466051"/>
            </a:xfrm>
            <a:custGeom>
              <a:avLst/>
              <a:gdLst/>
              <a:ahLst/>
              <a:cxnLst/>
              <a:rect l="0" t="0" r="0" b="0"/>
              <a:pathLst>
                <a:path w="264389" h="466051">
                  <a:moveTo>
                    <a:pt x="103191" y="0"/>
                  </a:moveTo>
                  <a:lnTo>
                    <a:pt x="73882" y="34897"/>
                  </a:lnTo>
                  <a:lnTo>
                    <a:pt x="42977" y="96117"/>
                  </a:lnTo>
                  <a:lnTo>
                    <a:pt x="22862" y="159059"/>
                  </a:lnTo>
                  <a:lnTo>
                    <a:pt x="8511" y="216469"/>
                  </a:lnTo>
                  <a:lnTo>
                    <a:pt x="0" y="273476"/>
                  </a:lnTo>
                  <a:lnTo>
                    <a:pt x="4116" y="323835"/>
                  </a:lnTo>
                  <a:lnTo>
                    <a:pt x="24392" y="384848"/>
                  </a:lnTo>
                  <a:lnTo>
                    <a:pt x="45268" y="425464"/>
                  </a:lnTo>
                  <a:lnTo>
                    <a:pt x="73160" y="452187"/>
                  </a:lnTo>
                  <a:lnTo>
                    <a:pt x="93354" y="463404"/>
                  </a:lnTo>
                  <a:lnTo>
                    <a:pt x="117146" y="466050"/>
                  </a:lnTo>
                  <a:lnTo>
                    <a:pt x="142148" y="462157"/>
                  </a:lnTo>
                  <a:lnTo>
                    <a:pt x="175955" y="445641"/>
                  </a:lnTo>
                  <a:lnTo>
                    <a:pt x="215700" y="409212"/>
                  </a:lnTo>
                  <a:lnTo>
                    <a:pt x="235963" y="378611"/>
                  </a:lnTo>
                  <a:lnTo>
                    <a:pt x="253290" y="325651"/>
                  </a:lnTo>
                  <a:lnTo>
                    <a:pt x="264388" y="275993"/>
                  </a:lnTo>
                  <a:lnTo>
                    <a:pt x="263907" y="235414"/>
                  </a:lnTo>
                  <a:lnTo>
                    <a:pt x="252093" y="174619"/>
                  </a:lnTo>
                  <a:lnTo>
                    <a:pt x="228443" y="116337"/>
                  </a:lnTo>
                  <a:lnTo>
                    <a:pt x="205034" y="76974"/>
                  </a:lnTo>
                  <a:lnTo>
                    <a:pt x="165682" y="37821"/>
                  </a:lnTo>
                  <a:lnTo>
                    <a:pt x="113719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4213095" y="4166236"/>
              <a:ext cx="281891" cy="510536"/>
            </a:xfrm>
            <a:custGeom>
              <a:avLst/>
              <a:gdLst/>
              <a:ahLst/>
              <a:cxnLst/>
              <a:rect l="0" t="0" r="0" b="0"/>
              <a:pathLst>
                <a:path w="281891" h="510536">
                  <a:moveTo>
                    <a:pt x="72003" y="24106"/>
                  </a:moveTo>
                  <a:lnTo>
                    <a:pt x="42695" y="59003"/>
                  </a:lnTo>
                  <a:lnTo>
                    <a:pt x="16778" y="109204"/>
                  </a:lnTo>
                  <a:lnTo>
                    <a:pt x="4297" y="163184"/>
                  </a:lnTo>
                  <a:lnTo>
                    <a:pt x="80" y="217912"/>
                  </a:lnTo>
                  <a:lnTo>
                    <a:pt x="0" y="276892"/>
                  </a:lnTo>
                  <a:lnTo>
                    <a:pt x="6865" y="329593"/>
                  </a:lnTo>
                  <a:lnTo>
                    <a:pt x="22785" y="386265"/>
                  </a:lnTo>
                  <a:lnTo>
                    <a:pt x="48113" y="447503"/>
                  </a:lnTo>
                  <a:lnTo>
                    <a:pt x="68694" y="484909"/>
                  </a:lnTo>
                  <a:lnTo>
                    <a:pt x="85740" y="501088"/>
                  </a:lnTo>
                  <a:lnTo>
                    <a:pt x="95199" y="507041"/>
                  </a:lnTo>
                  <a:lnTo>
                    <a:pt x="118187" y="510535"/>
                  </a:lnTo>
                  <a:lnTo>
                    <a:pt x="142832" y="507018"/>
                  </a:lnTo>
                  <a:lnTo>
                    <a:pt x="165484" y="497656"/>
                  </a:lnTo>
                  <a:lnTo>
                    <a:pt x="220754" y="444301"/>
                  </a:lnTo>
                  <a:lnTo>
                    <a:pt x="252208" y="394539"/>
                  </a:lnTo>
                  <a:lnTo>
                    <a:pt x="270899" y="336530"/>
                  </a:lnTo>
                  <a:lnTo>
                    <a:pt x="280267" y="274682"/>
                  </a:lnTo>
                  <a:lnTo>
                    <a:pt x="281890" y="225992"/>
                  </a:lnTo>
                  <a:lnTo>
                    <a:pt x="274033" y="166713"/>
                  </a:lnTo>
                  <a:lnTo>
                    <a:pt x="263405" y="132260"/>
                  </a:lnTo>
                  <a:lnTo>
                    <a:pt x="232765" y="80448"/>
                  </a:lnTo>
                  <a:lnTo>
                    <a:pt x="196825" y="36535"/>
                  </a:lnTo>
                  <a:lnTo>
                    <a:pt x="165140" y="12841"/>
                  </a:lnTo>
                  <a:lnTo>
                    <a:pt x="139913" y="2331"/>
                  </a:lnTo>
                  <a:lnTo>
                    <a:pt x="113104" y="0"/>
                  </a:lnTo>
                  <a:lnTo>
                    <a:pt x="61475" y="304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2" name="Group 81"/>
          <p:cNvGrpSpPr/>
          <p:nvPr/>
        </p:nvGrpSpPr>
        <p:grpSpPr>
          <a:xfrm>
            <a:off x="1707811" y="5253720"/>
            <a:ext cx="2345661" cy="606532"/>
            <a:chOff x="1707811" y="5253720"/>
            <a:chExt cx="2345661" cy="606532"/>
          </a:xfrm>
        </p:grpSpPr>
        <p:sp>
          <p:nvSpPr>
            <p:cNvPr id="72" name="Freeform 71"/>
            <p:cNvSpPr/>
            <p:nvPr/>
          </p:nvSpPr>
          <p:spPr>
            <a:xfrm>
              <a:off x="1707811" y="5253720"/>
              <a:ext cx="29392" cy="568540"/>
            </a:xfrm>
            <a:custGeom>
              <a:avLst/>
              <a:gdLst/>
              <a:ahLst/>
              <a:cxnLst/>
              <a:rect l="0" t="0" r="0" b="0"/>
              <a:pathLst>
                <a:path w="29392" h="568540">
                  <a:moveTo>
                    <a:pt x="8334" y="0"/>
                  </a:moveTo>
                  <a:lnTo>
                    <a:pt x="0" y="60383"/>
                  </a:lnTo>
                  <a:lnTo>
                    <a:pt x="1575" y="111868"/>
                  </a:lnTo>
                  <a:lnTo>
                    <a:pt x="6999" y="171186"/>
                  </a:lnTo>
                  <a:lnTo>
                    <a:pt x="8070" y="229133"/>
                  </a:lnTo>
                  <a:lnTo>
                    <a:pt x="11401" y="292572"/>
                  </a:lnTo>
                  <a:lnTo>
                    <a:pt x="16651" y="339372"/>
                  </a:lnTo>
                  <a:lnTo>
                    <a:pt x="18207" y="396522"/>
                  </a:lnTo>
                  <a:lnTo>
                    <a:pt x="18668" y="455960"/>
                  </a:lnTo>
                  <a:lnTo>
                    <a:pt x="24413" y="512376"/>
                  </a:lnTo>
                  <a:lnTo>
                    <a:pt x="29391" y="5685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1837526" y="5316891"/>
              <a:ext cx="271456" cy="510923"/>
            </a:xfrm>
            <a:custGeom>
              <a:avLst/>
              <a:gdLst/>
              <a:ahLst/>
              <a:cxnLst/>
              <a:rect l="0" t="0" r="0" b="0"/>
              <a:pathLst>
                <a:path w="271456" h="510923">
                  <a:moveTo>
                    <a:pt x="141831" y="0"/>
                  </a:moveTo>
                  <a:lnTo>
                    <a:pt x="117785" y="17981"/>
                  </a:lnTo>
                  <a:lnTo>
                    <a:pt x="76366" y="67118"/>
                  </a:lnTo>
                  <a:lnTo>
                    <a:pt x="49127" y="121922"/>
                  </a:lnTo>
                  <a:lnTo>
                    <a:pt x="26750" y="178403"/>
                  </a:lnTo>
                  <a:lnTo>
                    <a:pt x="12124" y="237751"/>
                  </a:lnTo>
                  <a:lnTo>
                    <a:pt x="7083" y="291023"/>
                  </a:lnTo>
                  <a:lnTo>
                    <a:pt x="0" y="343853"/>
                  </a:lnTo>
                  <a:lnTo>
                    <a:pt x="1671" y="390961"/>
                  </a:lnTo>
                  <a:lnTo>
                    <a:pt x="21122" y="447631"/>
                  </a:lnTo>
                  <a:lnTo>
                    <a:pt x="41855" y="481631"/>
                  </a:lnTo>
                  <a:lnTo>
                    <a:pt x="59962" y="499108"/>
                  </a:lnTo>
                  <a:lnTo>
                    <a:pt x="82828" y="508435"/>
                  </a:lnTo>
                  <a:lnTo>
                    <a:pt x="95477" y="510922"/>
                  </a:lnTo>
                  <a:lnTo>
                    <a:pt x="118890" y="507446"/>
                  </a:lnTo>
                  <a:lnTo>
                    <a:pt x="162516" y="486151"/>
                  </a:lnTo>
                  <a:lnTo>
                    <a:pt x="188774" y="466268"/>
                  </a:lnTo>
                  <a:lnTo>
                    <a:pt x="218607" y="413373"/>
                  </a:lnTo>
                  <a:lnTo>
                    <a:pt x="239969" y="363726"/>
                  </a:lnTo>
                  <a:lnTo>
                    <a:pt x="259946" y="310801"/>
                  </a:lnTo>
                  <a:lnTo>
                    <a:pt x="271455" y="252356"/>
                  </a:lnTo>
                  <a:lnTo>
                    <a:pt x="269665" y="197475"/>
                  </a:lnTo>
                  <a:lnTo>
                    <a:pt x="266276" y="144169"/>
                  </a:lnTo>
                  <a:lnTo>
                    <a:pt x="251493" y="93669"/>
                  </a:lnTo>
                  <a:lnTo>
                    <a:pt x="231126" y="56610"/>
                  </a:lnTo>
                  <a:lnTo>
                    <a:pt x="196514" y="25653"/>
                  </a:lnTo>
                  <a:lnTo>
                    <a:pt x="173417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2171260" y="5380062"/>
              <a:ext cx="312654" cy="480190"/>
            </a:xfrm>
            <a:custGeom>
              <a:avLst/>
              <a:gdLst/>
              <a:ahLst/>
              <a:cxnLst/>
              <a:rect l="0" t="0" r="0" b="0"/>
              <a:pathLst>
                <a:path w="312654" h="480190">
                  <a:moveTo>
                    <a:pt x="134481" y="10528"/>
                  </a:moveTo>
                  <a:lnTo>
                    <a:pt x="103198" y="20104"/>
                  </a:lnTo>
                  <a:lnTo>
                    <a:pt x="87042" y="30772"/>
                  </a:lnTo>
                  <a:lnTo>
                    <a:pt x="57606" y="73495"/>
                  </a:lnTo>
                  <a:lnTo>
                    <a:pt x="29262" y="126995"/>
                  </a:lnTo>
                  <a:lnTo>
                    <a:pt x="17527" y="155878"/>
                  </a:lnTo>
                  <a:lnTo>
                    <a:pt x="9750" y="205023"/>
                  </a:lnTo>
                  <a:lnTo>
                    <a:pt x="1727" y="256629"/>
                  </a:lnTo>
                  <a:lnTo>
                    <a:pt x="0" y="306625"/>
                  </a:lnTo>
                  <a:lnTo>
                    <a:pt x="12423" y="362385"/>
                  </a:lnTo>
                  <a:lnTo>
                    <a:pt x="37061" y="417853"/>
                  </a:lnTo>
                  <a:lnTo>
                    <a:pt x="65628" y="454199"/>
                  </a:lnTo>
                  <a:lnTo>
                    <a:pt x="83992" y="469368"/>
                  </a:lnTo>
                  <a:lnTo>
                    <a:pt x="106972" y="477669"/>
                  </a:lnTo>
                  <a:lnTo>
                    <a:pt x="131613" y="480189"/>
                  </a:lnTo>
                  <a:lnTo>
                    <a:pt x="154263" y="477410"/>
                  </a:lnTo>
                  <a:lnTo>
                    <a:pt x="186745" y="463679"/>
                  </a:lnTo>
                  <a:lnTo>
                    <a:pt x="241196" y="418789"/>
                  </a:lnTo>
                  <a:lnTo>
                    <a:pt x="281143" y="356735"/>
                  </a:lnTo>
                  <a:lnTo>
                    <a:pt x="304221" y="295984"/>
                  </a:lnTo>
                  <a:lnTo>
                    <a:pt x="310726" y="244977"/>
                  </a:lnTo>
                  <a:lnTo>
                    <a:pt x="312653" y="192819"/>
                  </a:lnTo>
                  <a:lnTo>
                    <a:pt x="307635" y="140320"/>
                  </a:lnTo>
                  <a:lnTo>
                    <a:pt x="293150" y="93308"/>
                  </a:lnTo>
                  <a:lnTo>
                    <a:pt x="268451" y="55333"/>
                  </a:lnTo>
                  <a:lnTo>
                    <a:pt x="238906" y="27443"/>
                  </a:lnTo>
                  <a:lnTo>
                    <a:pt x="199822" y="6634"/>
                  </a:lnTo>
                  <a:lnTo>
                    <a:pt x="17659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2738872" y="5569575"/>
              <a:ext cx="19595" cy="252685"/>
            </a:xfrm>
            <a:custGeom>
              <a:avLst/>
              <a:gdLst/>
              <a:ahLst/>
              <a:cxnLst/>
              <a:rect l="0" t="0" r="0" b="0"/>
              <a:pathLst>
                <a:path w="19595" h="252685">
                  <a:moveTo>
                    <a:pt x="9065" y="0"/>
                  </a:moveTo>
                  <a:lnTo>
                    <a:pt x="0" y="58617"/>
                  </a:lnTo>
                  <a:lnTo>
                    <a:pt x="6062" y="120026"/>
                  </a:lnTo>
                  <a:lnTo>
                    <a:pt x="8472" y="178430"/>
                  </a:lnTo>
                  <a:lnTo>
                    <a:pt x="16223" y="237187"/>
                  </a:lnTo>
                  <a:lnTo>
                    <a:pt x="19594" y="252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2663709" y="5674860"/>
              <a:ext cx="168457" cy="31586"/>
            </a:xfrm>
            <a:custGeom>
              <a:avLst/>
              <a:gdLst/>
              <a:ahLst/>
              <a:cxnLst/>
              <a:rect l="0" t="0" r="0" b="0"/>
              <a:pathLst>
                <a:path w="168457" h="31586">
                  <a:moveTo>
                    <a:pt x="168456" y="0"/>
                  </a:moveTo>
                  <a:lnTo>
                    <a:pt x="140900" y="7236"/>
                  </a:lnTo>
                  <a:lnTo>
                    <a:pt x="87797" y="12998"/>
                  </a:lnTo>
                  <a:lnTo>
                    <a:pt x="27160" y="21165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3054650" y="5264248"/>
              <a:ext cx="216711" cy="580442"/>
            </a:xfrm>
            <a:custGeom>
              <a:avLst/>
              <a:gdLst/>
              <a:ahLst/>
              <a:cxnLst/>
              <a:rect l="0" t="0" r="0" b="0"/>
              <a:pathLst>
                <a:path w="216711" h="580442">
                  <a:moveTo>
                    <a:pt x="156541" y="0"/>
                  </a:moveTo>
                  <a:lnTo>
                    <a:pt x="127233" y="34898"/>
                  </a:lnTo>
                  <a:lnTo>
                    <a:pt x="101316" y="88825"/>
                  </a:lnTo>
                  <a:lnTo>
                    <a:pt x="79917" y="146618"/>
                  </a:lnTo>
                  <a:lnTo>
                    <a:pt x="61862" y="208272"/>
                  </a:lnTo>
                  <a:lnTo>
                    <a:pt x="44247" y="262910"/>
                  </a:lnTo>
                  <a:lnTo>
                    <a:pt x="26691" y="321405"/>
                  </a:lnTo>
                  <a:lnTo>
                    <a:pt x="16162" y="373262"/>
                  </a:lnTo>
                  <a:lnTo>
                    <a:pt x="3293" y="431960"/>
                  </a:lnTo>
                  <a:lnTo>
                    <a:pt x="0" y="485177"/>
                  </a:lnTo>
                  <a:lnTo>
                    <a:pt x="2007" y="543147"/>
                  </a:lnTo>
                  <a:lnTo>
                    <a:pt x="4386" y="555120"/>
                  </a:lnTo>
                  <a:lnTo>
                    <a:pt x="9481" y="564273"/>
                  </a:lnTo>
                  <a:lnTo>
                    <a:pt x="24501" y="577562"/>
                  </a:lnTo>
                  <a:lnTo>
                    <a:pt x="33419" y="580403"/>
                  </a:lnTo>
                  <a:lnTo>
                    <a:pt x="52687" y="580441"/>
                  </a:lnTo>
                  <a:lnTo>
                    <a:pt x="93653" y="569764"/>
                  </a:lnTo>
                  <a:lnTo>
                    <a:pt x="155396" y="532936"/>
                  </a:lnTo>
                  <a:lnTo>
                    <a:pt x="187207" y="502148"/>
                  </a:lnTo>
                  <a:lnTo>
                    <a:pt x="200586" y="481710"/>
                  </a:lnTo>
                  <a:lnTo>
                    <a:pt x="213526" y="443896"/>
                  </a:lnTo>
                  <a:lnTo>
                    <a:pt x="216710" y="403056"/>
                  </a:lnTo>
                  <a:lnTo>
                    <a:pt x="209594" y="362490"/>
                  </a:lnTo>
                  <a:lnTo>
                    <a:pt x="193188" y="328893"/>
                  </a:lnTo>
                  <a:lnTo>
                    <a:pt x="180238" y="311511"/>
                  </a:lnTo>
                  <a:lnTo>
                    <a:pt x="160444" y="302226"/>
                  </a:lnTo>
                  <a:lnTo>
                    <a:pt x="148615" y="299750"/>
                  </a:lnTo>
                  <a:lnTo>
                    <a:pt x="126112" y="303238"/>
                  </a:lnTo>
                  <a:lnTo>
                    <a:pt x="105583" y="313757"/>
                  </a:lnTo>
                  <a:lnTo>
                    <a:pt x="51560" y="376400"/>
                  </a:lnTo>
                  <a:lnTo>
                    <a:pt x="38523" y="389557"/>
                  </a:lnTo>
                  <a:lnTo>
                    <a:pt x="19671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3579817" y="5295834"/>
              <a:ext cx="10401" cy="505369"/>
            </a:xfrm>
            <a:custGeom>
              <a:avLst/>
              <a:gdLst/>
              <a:ahLst/>
              <a:cxnLst/>
              <a:rect l="0" t="0" r="0" b="0"/>
              <a:pathLst>
                <a:path w="10401" h="505369">
                  <a:moveTo>
                    <a:pt x="10400" y="0"/>
                  </a:moveTo>
                  <a:lnTo>
                    <a:pt x="7281" y="57264"/>
                  </a:lnTo>
                  <a:lnTo>
                    <a:pt x="2067" y="109774"/>
                  </a:lnTo>
                  <a:lnTo>
                    <a:pt x="522" y="163547"/>
                  </a:lnTo>
                  <a:lnTo>
                    <a:pt x="0" y="223638"/>
                  </a:lnTo>
                  <a:lnTo>
                    <a:pt x="7133" y="280568"/>
                  </a:lnTo>
                  <a:lnTo>
                    <a:pt x="9432" y="326327"/>
                  </a:lnTo>
                  <a:lnTo>
                    <a:pt x="10113" y="387848"/>
                  </a:lnTo>
                  <a:lnTo>
                    <a:pt x="10315" y="442991"/>
                  </a:lnTo>
                  <a:lnTo>
                    <a:pt x="10400" y="5053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3337408" y="5295834"/>
              <a:ext cx="252810" cy="287504"/>
            </a:xfrm>
            <a:custGeom>
              <a:avLst/>
              <a:gdLst/>
              <a:ahLst/>
              <a:cxnLst/>
              <a:rect l="0" t="0" r="0" b="0"/>
              <a:pathLst>
                <a:path w="252810" h="287504">
                  <a:moveTo>
                    <a:pt x="252809" y="242155"/>
                  </a:moveTo>
                  <a:lnTo>
                    <a:pt x="215331" y="233822"/>
                  </a:lnTo>
                  <a:lnTo>
                    <a:pt x="180483" y="235397"/>
                  </a:lnTo>
                  <a:lnTo>
                    <a:pt x="125478" y="250841"/>
                  </a:lnTo>
                  <a:lnTo>
                    <a:pt x="64784" y="275852"/>
                  </a:lnTo>
                  <a:lnTo>
                    <a:pt x="32152" y="287365"/>
                  </a:lnTo>
                  <a:lnTo>
                    <a:pt x="22646" y="287503"/>
                  </a:lnTo>
                  <a:lnTo>
                    <a:pt x="5845" y="281417"/>
                  </a:lnTo>
                  <a:lnTo>
                    <a:pt x="1599" y="274179"/>
                  </a:lnTo>
                  <a:lnTo>
                    <a:pt x="0" y="253659"/>
                  </a:lnTo>
                  <a:lnTo>
                    <a:pt x="11562" y="197050"/>
                  </a:lnTo>
                  <a:lnTo>
                    <a:pt x="30460" y="137709"/>
                  </a:lnTo>
                  <a:lnTo>
                    <a:pt x="48318" y="78068"/>
                  </a:lnTo>
                  <a:lnTo>
                    <a:pt x="63111" y="27466"/>
                  </a:lnTo>
                  <a:lnTo>
                    <a:pt x="7382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3937658" y="5422176"/>
              <a:ext cx="115814" cy="10529"/>
            </a:xfrm>
            <a:custGeom>
              <a:avLst/>
              <a:gdLst/>
              <a:ahLst/>
              <a:cxnLst/>
              <a:rect l="0" t="0" r="0" b="0"/>
              <a:pathLst>
                <a:path w="115814" h="10529">
                  <a:moveTo>
                    <a:pt x="115813" y="0"/>
                  </a:moveTo>
                  <a:lnTo>
                    <a:pt x="66883" y="0"/>
                  </a:lnTo>
                  <a:lnTo>
                    <a:pt x="28396" y="311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3927129" y="5527461"/>
              <a:ext cx="126343" cy="21058"/>
            </a:xfrm>
            <a:custGeom>
              <a:avLst/>
              <a:gdLst/>
              <a:ahLst/>
              <a:cxnLst/>
              <a:rect l="0" t="0" r="0" b="0"/>
              <a:pathLst>
                <a:path w="126343" h="21058">
                  <a:moveTo>
                    <a:pt x="126342" y="0"/>
                  </a:moveTo>
                  <a:lnTo>
                    <a:pt x="67725" y="9065"/>
                  </a:lnTo>
                  <a:lnTo>
                    <a:pt x="12154" y="1866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8" name="Group 87"/>
          <p:cNvGrpSpPr/>
          <p:nvPr/>
        </p:nvGrpSpPr>
        <p:grpSpPr>
          <a:xfrm>
            <a:off x="4109334" y="5095792"/>
            <a:ext cx="1363868" cy="841802"/>
            <a:chOff x="4109334" y="5095792"/>
            <a:chExt cx="1363868" cy="841802"/>
          </a:xfrm>
        </p:grpSpPr>
        <p:sp>
          <p:nvSpPr>
            <p:cNvPr id="83" name="Freeform 82"/>
            <p:cNvSpPr/>
            <p:nvPr/>
          </p:nvSpPr>
          <p:spPr>
            <a:xfrm>
              <a:off x="4443026" y="5327419"/>
              <a:ext cx="63172" cy="536955"/>
            </a:xfrm>
            <a:custGeom>
              <a:avLst/>
              <a:gdLst/>
              <a:ahLst/>
              <a:cxnLst/>
              <a:rect l="0" t="0" r="0" b="0"/>
              <a:pathLst>
                <a:path w="63172" h="536955">
                  <a:moveTo>
                    <a:pt x="0" y="0"/>
                  </a:moveTo>
                  <a:lnTo>
                    <a:pt x="3119" y="54145"/>
                  </a:lnTo>
                  <a:lnTo>
                    <a:pt x="14654" y="114681"/>
                  </a:lnTo>
                  <a:lnTo>
                    <a:pt x="19160" y="171240"/>
                  </a:lnTo>
                  <a:lnTo>
                    <a:pt x="27918" y="229188"/>
                  </a:lnTo>
                  <a:lnTo>
                    <a:pt x="31668" y="274058"/>
                  </a:lnTo>
                  <a:lnTo>
                    <a:pt x="38499" y="334147"/>
                  </a:lnTo>
                  <a:lnTo>
                    <a:pt x="41043" y="383146"/>
                  </a:lnTo>
                  <a:lnTo>
                    <a:pt x="45022" y="438505"/>
                  </a:lnTo>
                  <a:lnTo>
                    <a:pt x="52808" y="500419"/>
                  </a:lnTo>
                  <a:lnTo>
                    <a:pt x="63171" y="5369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4665123" y="5327419"/>
              <a:ext cx="212322" cy="516296"/>
            </a:xfrm>
            <a:custGeom>
              <a:avLst/>
              <a:gdLst/>
              <a:ahLst/>
              <a:cxnLst/>
              <a:rect l="0" t="0" r="0" b="0"/>
              <a:pathLst>
                <a:path w="212322" h="516296">
                  <a:moveTo>
                    <a:pt x="93757" y="0"/>
                  </a:moveTo>
                  <a:lnTo>
                    <a:pt x="78116" y="26387"/>
                  </a:lnTo>
                  <a:lnTo>
                    <a:pt x="59429" y="78565"/>
                  </a:lnTo>
                  <a:lnTo>
                    <a:pt x="40302" y="127784"/>
                  </a:lnTo>
                  <a:lnTo>
                    <a:pt x="22936" y="182531"/>
                  </a:lnTo>
                  <a:lnTo>
                    <a:pt x="10383" y="240087"/>
                  </a:lnTo>
                  <a:lnTo>
                    <a:pt x="2373" y="294185"/>
                  </a:lnTo>
                  <a:lnTo>
                    <a:pt x="0" y="347259"/>
                  </a:lnTo>
                  <a:lnTo>
                    <a:pt x="2416" y="396910"/>
                  </a:lnTo>
                  <a:lnTo>
                    <a:pt x="13714" y="455609"/>
                  </a:lnTo>
                  <a:lnTo>
                    <a:pt x="29357" y="486985"/>
                  </a:lnTo>
                  <a:lnTo>
                    <a:pt x="48809" y="511100"/>
                  </a:lnTo>
                  <a:lnTo>
                    <a:pt x="56773" y="515039"/>
                  </a:lnTo>
                  <a:lnTo>
                    <a:pt x="74980" y="516295"/>
                  </a:lnTo>
                  <a:lnTo>
                    <a:pt x="104961" y="504837"/>
                  </a:lnTo>
                  <a:lnTo>
                    <a:pt x="158451" y="460820"/>
                  </a:lnTo>
                  <a:lnTo>
                    <a:pt x="189768" y="420659"/>
                  </a:lnTo>
                  <a:lnTo>
                    <a:pt x="212321" y="368434"/>
                  </a:lnTo>
                  <a:lnTo>
                    <a:pt x="212206" y="331304"/>
                  </a:lnTo>
                  <a:lnTo>
                    <a:pt x="204762" y="296257"/>
                  </a:lnTo>
                  <a:lnTo>
                    <a:pt x="192226" y="277509"/>
                  </a:lnTo>
                  <a:lnTo>
                    <a:pt x="183970" y="269234"/>
                  </a:lnTo>
                  <a:lnTo>
                    <a:pt x="173786" y="264887"/>
                  </a:lnTo>
                  <a:lnTo>
                    <a:pt x="149993" y="263177"/>
                  </a:lnTo>
                  <a:lnTo>
                    <a:pt x="130059" y="269436"/>
                  </a:lnTo>
                  <a:lnTo>
                    <a:pt x="113401" y="281187"/>
                  </a:lnTo>
                  <a:lnTo>
                    <a:pt x="62295" y="339544"/>
                  </a:lnTo>
                  <a:lnTo>
                    <a:pt x="47390" y="363038"/>
                  </a:lnTo>
                  <a:lnTo>
                    <a:pt x="41115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5148435" y="5390590"/>
              <a:ext cx="31587" cy="473784"/>
            </a:xfrm>
            <a:custGeom>
              <a:avLst/>
              <a:gdLst/>
              <a:ahLst/>
              <a:cxnLst/>
              <a:rect l="0" t="0" r="0" b="0"/>
              <a:pathLst>
                <a:path w="31587" h="473784">
                  <a:moveTo>
                    <a:pt x="0" y="0"/>
                  </a:moveTo>
                  <a:lnTo>
                    <a:pt x="8333" y="37479"/>
                  </a:lnTo>
                  <a:lnTo>
                    <a:pt x="10095" y="94491"/>
                  </a:lnTo>
                  <a:lnTo>
                    <a:pt x="10400" y="150440"/>
                  </a:lnTo>
                  <a:lnTo>
                    <a:pt x="10490" y="200293"/>
                  </a:lnTo>
                  <a:lnTo>
                    <a:pt x="5310" y="261860"/>
                  </a:lnTo>
                  <a:lnTo>
                    <a:pt x="7039" y="283669"/>
                  </a:lnTo>
                  <a:lnTo>
                    <a:pt x="4857" y="326265"/>
                  </a:lnTo>
                  <a:lnTo>
                    <a:pt x="9408" y="379653"/>
                  </a:lnTo>
                  <a:lnTo>
                    <a:pt x="18713" y="435779"/>
                  </a:lnTo>
                  <a:lnTo>
                    <a:pt x="31586" y="4737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4975976" y="5327419"/>
              <a:ext cx="193517" cy="344816"/>
            </a:xfrm>
            <a:custGeom>
              <a:avLst/>
              <a:gdLst/>
              <a:ahLst/>
              <a:cxnLst/>
              <a:rect l="0" t="0" r="0" b="0"/>
              <a:pathLst>
                <a:path w="193517" h="344816">
                  <a:moveTo>
                    <a:pt x="193516" y="284270"/>
                  </a:moveTo>
                  <a:lnTo>
                    <a:pt x="150825" y="287389"/>
                  </a:lnTo>
                  <a:lnTo>
                    <a:pt x="131258" y="293845"/>
                  </a:lnTo>
                  <a:lnTo>
                    <a:pt x="76704" y="329256"/>
                  </a:lnTo>
                  <a:lnTo>
                    <a:pt x="44651" y="341533"/>
                  </a:lnTo>
                  <a:lnTo>
                    <a:pt x="19340" y="344815"/>
                  </a:lnTo>
                  <a:lnTo>
                    <a:pt x="10718" y="341011"/>
                  </a:lnTo>
                  <a:lnTo>
                    <a:pt x="4970" y="333796"/>
                  </a:lnTo>
                  <a:lnTo>
                    <a:pt x="1138" y="324306"/>
                  </a:lnTo>
                  <a:lnTo>
                    <a:pt x="0" y="304403"/>
                  </a:lnTo>
                  <a:lnTo>
                    <a:pt x="9056" y="270349"/>
                  </a:lnTo>
                  <a:lnTo>
                    <a:pt x="30188" y="210340"/>
                  </a:lnTo>
                  <a:lnTo>
                    <a:pt x="40467" y="148987"/>
                  </a:lnTo>
                  <a:lnTo>
                    <a:pt x="46171" y="97194"/>
                  </a:lnTo>
                  <a:lnTo>
                    <a:pt x="54230" y="41902"/>
                  </a:lnTo>
                  <a:lnTo>
                    <a:pt x="5664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4109334" y="5095792"/>
              <a:ext cx="1363868" cy="841802"/>
            </a:xfrm>
            <a:custGeom>
              <a:avLst/>
              <a:gdLst/>
              <a:ahLst/>
              <a:cxnLst/>
              <a:rect l="0" t="0" r="0" b="0"/>
              <a:pathLst>
                <a:path w="1363868" h="841802">
                  <a:moveTo>
                    <a:pt x="617961" y="0"/>
                  </a:moveTo>
                  <a:lnTo>
                    <a:pt x="560697" y="0"/>
                  </a:lnTo>
                  <a:lnTo>
                    <a:pt x="499805" y="5590"/>
                  </a:lnTo>
                  <a:lnTo>
                    <a:pt x="442716" y="17959"/>
                  </a:lnTo>
                  <a:lnTo>
                    <a:pt x="386380" y="31667"/>
                  </a:lnTo>
                  <a:lnTo>
                    <a:pt x="330191" y="51229"/>
                  </a:lnTo>
                  <a:lnTo>
                    <a:pt x="267966" y="77624"/>
                  </a:lnTo>
                  <a:lnTo>
                    <a:pt x="216334" y="108487"/>
                  </a:lnTo>
                  <a:lnTo>
                    <a:pt x="161421" y="142442"/>
                  </a:lnTo>
                  <a:lnTo>
                    <a:pt x="115089" y="180085"/>
                  </a:lnTo>
                  <a:lnTo>
                    <a:pt x="60261" y="242253"/>
                  </a:lnTo>
                  <a:lnTo>
                    <a:pt x="32239" y="284289"/>
                  </a:lnTo>
                  <a:lnTo>
                    <a:pt x="11328" y="344151"/>
                  </a:lnTo>
                  <a:lnTo>
                    <a:pt x="0" y="395144"/>
                  </a:lnTo>
                  <a:lnTo>
                    <a:pt x="3005" y="455260"/>
                  </a:lnTo>
                  <a:lnTo>
                    <a:pt x="11635" y="477639"/>
                  </a:lnTo>
                  <a:lnTo>
                    <a:pt x="41468" y="534173"/>
                  </a:lnTo>
                  <a:lnTo>
                    <a:pt x="97242" y="594989"/>
                  </a:lnTo>
                  <a:lnTo>
                    <a:pt x="155208" y="638587"/>
                  </a:lnTo>
                  <a:lnTo>
                    <a:pt x="210536" y="665473"/>
                  </a:lnTo>
                  <a:lnTo>
                    <a:pt x="270724" y="691442"/>
                  </a:lnTo>
                  <a:lnTo>
                    <a:pt x="323896" y="716645"/>
                  </a:lnTo>
                  <a:lnTo>
                    <a:pt x="379460" y="744154"/>
                  </a:lnTo>
                  <a:lnTo>
                    <a:pt x="435496" y="763712"/>
                  </a:lnTo>
                  <a:lnTo>
                    <a:pt x="494744" y="778841"/>
                  </a:lnTo>
                  <a:lnTo>
                    <a:pt x="545188" y="789558"/>
                  </a:lnTo>
                  <a:lnTo>
                    <a:pt x="594059" y="803263"/>
                  </a:lnTo>
                  <a:lnTo>
                    <a:pt x="638175" y="815902"/>
                  </a:lnTo>
                  <a:lnTo>
                    <a:pt x="689414" y="825762"/>
                  </a:lnTo>
                  <a:lnTo>
                    <a:pt x="748972" y="831738"/>
                  </a:lnTo>
                  <a:lnTo>
                    <a:pt x="807010" y="839851"/>
                  </a:lnTo>
                  <a:lnTo>
                    <a:pt x="869124" y="841801"/>
                  </a:lnTo>
                  <a:lnTo>
                    <a:pt x="920367" y="836549"/>
                  </a:lnTo>
                  <a:lnTo>
                    <a:pt x="982848" y="832700"/>
                  </a:lnTo>
                  <a:lnTo>
                    <a:pt x="1031922" y="830863"/>
                  </a:lnTo>
                  <a:lnTo>
                    <a:pt x="1091019" y="820355"/>
                  </a:lnTo>
                  <a:lnTo>
                    <a:pt x="1147752" y="807013"/>
                  </a:lnTo>
                  <a:lnTo>
                    <a:pt x="1208391" y="777048"/>
                  </a:lnTo>
                  <a:lnTo>
                    <a:pt x="1270582" y="733160"/>
                  </a:lnTo>
                  <a:lnTo>
                    <a:pt x="1308851" y="692759"/>
                  </a:lnTo>
                  <a:lnTo>
                    <a:pt x="1336144" y="651178"/>
                  </a:lnTo>
                  <a:lnTo>
                    <a:pt x="1354013" y="599118"/>
                  </a:lnTo>
                  <a:lnTo>
                    <a:pt x="1363219" y="543774"/>
                  </a:lnTo>
                  <a:lnTo>
                    <a:pt x="1363867" y="487782"/>
                  </a:lnTo>
                  <a:lnTo>
                    <a:pt x="1353943" y="434781"/>
                  </a:lnTo>
                  <a:lnTo>
                    <a:pt x="1328870" y="372200"/>
                  </a:lnTo>
                  <a:lnTo>
                    <a:pt x="1286972" y="311718"/>
                  </a:lnTo>
                  <a:lnTo>
                    <a:pt x="1238508" y="253757"/>
                  </a:lnTo>
                  <a:lnTo>
                    <a:pt x="1178083" y="211636"/>
                  </a:lnTo>
                  <a:lnTo>
                    <a:pt x="1128685" y="182705"/>
                  </a:lnTo>
                  <a:lnTo>
                    <a:pt x="1065462" y="154460"/>
                  </a:lnTo>
                  <a:lnTo>
                    <a:pt x="1002887" y="129470"/>
                  </a:lnTo>
                  <a:lnTo>
                    <a:pt x="945121" y="109207"/>
                  </a:lnTo>
                  <a:lnTo>
                    <a:pt x="891804" y="91302"/>
                  </a:lnTo>
                  <a:lnTo>
                    <a:pt x="828540" y="70195"/>
                  </a:lnTo>
                  <a:lnTo>
                    <a:pt x="774591" y="59663"/>
                  </a:lnTo>
                  <a:lnTo>
                    <a:pt x="712333" y="54723"/>
                  </a:lnTo>
                  <a:lnTo>
                    <a:pt x="660611" y="53259"/>
                  </a:lnTo>
                  <a:lnTo>
                    <a:pt x="598883" y="52825"/>
                  </a:lnTo>
                  <a:lnTo>
                    <a:pt x="545498" y="52697"/>
                  </a:lnTo>
                  <a:lnTo>
                    <a:pt x="482981" y="45418"/>
                  </a:lnTo>
                  <a:lnTo>
                    <a:pt x="460033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1534987" y="228116"/>
            <a:ext cx="5231870" cy="725783"/>
            <a:chOff x="1534987" y="228116"/>
            <a:chExt cx="5231870" cy="725783"/>
          </a:xfrm>
        </p:grpSpPr>
        <p:sp>
          <p:nvSpPr>
            <p:cNvPr id="2" name="Freeform 1"/>
            <p:cNvSpPr/>
            <p:nvPr/>
          </p:nvSpPr>
          <p:spPr>
            <a:xfrm>
              <a:off x="1534987" y="228116"/>
              <a:ext cx="416922" cy="667816"/>
            </a:xfrm>
            <a:custGeom>
              <a:avLst/>
              <a:gdLst/>
              <a:ahLst/>
              <a:cxnLst/>
              <a:rect l="0" t="0" r="0" b="0"/>
              <a:pathLst>
                <a:path w="416922" h="667816">
                  <a:moveTo>
                    <a:pt x="265386" y="66681"/>
                  </a:moveTo>
                  <a:lnTo>
                    <a:pt x="204275" y="48723"/>
                  </a:lnTo>
                  <a:lnTo>
                    <a:pt x="144254" y="31532"/>
                  </a:lnTo>
                  <a:lnTo>
                    <a:pt x="89553" y="17538"/>
                  </a:lnTo>
                  <a:lnTo>
                    <a:pt x="36808" y="3508"/>
                  </a:lnTo>
                  <a:lnTo>
                    <a:pt x="25263" y="0"/>
                  </a:lnTo>
                  <a:lnTo>
                    <a:pt x="16396" y="2340"/>
                  </a:lnTo>
                  <a:lnTo>
                    <a:pt x="9316" y="8579"/>
                  </a:lnTo>
                  <a:lnTo>
                    <a:pt x="3425" y="17418"/>
                  </a:lnTo>
                  <a:lnTo>
                    <a:pt x="0" y="36598"/>
                  </a:lnTo>
                  <a:lnTo>
                    <a:pt x="10292" y="90276"/>
                  </a:lnTo>
                  <a:lnTo>
                    <a:pt x="20047" y="137363"/>
                  </a:lnTo>
                  <a:lnTo>
                    <a:pt x="30346" y="195249"/>
                  </a:lnTo>
                  <a:lnTo>
                    <a:pt x="40806" y="255684"/>
                  </a:lnTo>
                  <a:lnTo>
                    <a:pt x="51315" y="311155"/>
                  </a:lnTo>
                  <a:lnTo>
                    <a:pt x="60667" y="363466"/>
                  </a:lnTo>
                  <a:lnTo>
                    <a:pt x="63266" y="394338"/>
                  </a:lnTo>
                  <a:lnTo>
                    <a:pt x="66298" y="402102"/>
                  </a:lnTo>
                  <a:lnTo>
                    <a:pt x="70659" y="404939"/>
                  </a:lnTo>
                  <a:lnTo>
                    <a:pt x="75907" y="404490"/>
                  </a:lnTo>
                  <a:lnTo>
                    <a:pt x="80575" y="400682"/>
                  </a:lnTo>
                  <a:lnTo>
                    <a:pt x="121895" y="342755"/>
                  </a:lnTo>
                  <a:lnTo>
                    <a:pt x="166462" y="312807"/>
                  </a:lnTo>
                  <a:lnTo>
                    <a:pt x="206569" y="302604"/>
                  </a:lnTo>
                  <a:lnTo>
                    <a:pt x="262043" y="300327"/>
                  </a:lnTo>
                  <a:lnTo>
                    <a:pt x="302870" y="308135"/>
                  </a:lnTo>
                  <a:lnTo>
                    <a:pt x="326499" y="318664"/>
                  </a:lnTo>
                  <a:lnTo>
                    <a:pt x="359532" y="348923"/>
                  </a:lnTo>
                  <a:lnTo>
                    <a:pt x="392560" y="401070"/>
                  </a:lnTo>
                  <a:lnTo>
                    <a:pt x="411563" y="453311"/>
                  </a:lnTo>
                  <a:lnTo>
                    <a:pt x="416921" y="477163"/>
                  </a:lnTo>
                  <a:lnTo>
                    <a:pt x="410829" y="530603"/>
                  </a:lnTo>
                  <a:lnTo>
                    <a:pt x="392771" y="586219"/>
                  </a:lnTo>
                  <a:lnTo>
                    <a:pt x="373449" y="617062"/>
                  </a:lnTo>
                  <a:lnTo>
                    <a:pt x="336385" y="648444"/>
                  </a:lnTo>
                  <a:lnTo>
                    <a:pt x="311758" y="662935"/>
                  </a:lnTo>
                  <a:lnTo>
                    <a:pt x="282096" y="667815"/>
                  </a:lnTo>
                  <a:lnTo>
                    <a:pt x="220983" y="661416"/>
                  </a:lnTo>
                  <a:lnTo>
                    <a:pt x="166191" y="640481"/>
                  </a:lnTo>
                  <a:lnTo>
                    <a:pt x="117987" y="61416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030396" y="298032"/>
              <a:ext cx="344651" cy="519816"/>
            </a:xfrm>
            <a:custGeom>
              <a:avLst/>
              <a:gdLst/>
              <a:ahLst/>
              <a:cxnLst/>
              <a:rect l="0" t="0" r="0" b="0"/>
              <a:pathLst>
                <a:path w="344651" h="519816">
                  <a:moveTo>
                    <a:pt x="12132" y="80993"/>
                  </a:moveTo>
                  <a:lnTo>
                    <a:pt x="954" y="69815"/>
                  </a:lnTo>
                  <a:lnTo>
                    <a:pt x="0" y="64182"/>
                  </a:lnTo>
                  <a:lnTo>
                    <a:pt x="1705" y="58088"/>
                  </a:lnTo>
                  <a:lnTo>
                    <a:pt x="21251" y="25906"/>
                  </a:lnTo>
                  <a:lnTo>
                    <a:pt x="37242" y="12446"/>
                  </a:lnTo>
                  <a:lnTo>
                    <a:pt x="57217" y="3735"/>
                  </a:lnTo>
                  <a:lnTo>
                    <a:pt x="94771" y="0"/>
                  </a:lnTo>
                  <a:lnTo>
                    <a:pt x="134364" y="6953"/>
                  </a:lnTo>
                  <a:lnTo>
                    <a:pt x="157704" y="17281"/>
                  </a:lnTo>
                  <a:lnTo>
                    <a:pt x="173537" y="32790"/>
                  </a:lnTo>
                  <a:lnTo>
                    <a:pt x="189027" y="64371"/>
                  </a:lnTo>
                  <a:lnTo>
                    <a:pt x="204742" y="116964"/>
                  </a:lnTo>
                  <a:lnTo>
                    <a:pt x="202632" y="141434"/>
                  </a:lnTo>
                  <a:lnTo>
                    <a:pt x="181888" y="202513"/>
                  </a:lnTo>
                  <a:lnTo>
                    <a:pt x="165958" y="221180"/>
                  </a:lnTo>
                  <a:lnTo>
                    <a:pt x="137259" y="239254"/>
                  </a:lnTo>
                  <a:lnTo>
                    <a:pt x="106528" y="252018"/>
                  </a:lnTo>
                  <a:lnTo>
                    <a:pt x="103139" y="252331"/>
                  </a:lnTo>
                  <a:lnTo>
                    <a:pt x="104389" y="250201"/>
                  </a:lnTo>
                  <a:lnTo>
                    <a:pt x="115136" y="242764"/>
                  </a:lnTo>
                  <a:lnTo>
                    <a:pt x="142088" y="233171"/>
                  </a:lnTo>
                  <a:lnTo>
                    <a:pt x="179189" y="230978"/>
                  </a:lnTo>
                  <a:lnTo>
                    <a:pt x="219818" y="238387"/>
                  </a:lnTo>
                  <a:lnTo>
                    <a:pt x="272349" y="261259"/>
                  </a:lnTo>
                  <a:lnTo>
                    <a:pt x="293900" y="275755"/>
                  </a:lnTo>
                  <a:lnTo>
                    <a:pt x="319187" y="304817"/>
                  </a:lnTo>
                  <a:lnTo>
                    <a:pt x="334214" y="329429"/>
                  </a:lnTo>
                  <a:lnTo>
                    <a:pt x="344650" y="375183"/>
                  </a:lnTo>
                  <a:lnTo>
                    <a:pt x="342153" y="420195"/>
                  </a:lnTo>
                  <a:lnTo>
                    <a:pt x="328415" y="457578"/>
                  </a:lnTo>
                  <a:lnTo>
                    <a:pt x="303937" y="490882"/>
                  </a:lnTo>
                  <a:lnTo>
                    <a:pt x="274458" y="511798"/>
                  </a:lnTo>
                  <a:lnTo>
                    <a:pt x="237907" y="519815"/>
                  </a:lnTo>
                  <a:lnTo>
                    <a:pt x="197442" y="516601"/>
                  </a:lnTo>
                  <a:lnTo>
                    <a:pt x="150252" y="496629"/>
                  </a:lnTo>
                  <a:lnTo>
                    <a:pt x="96360" y="46001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476288" y="417877"/>
              <a:ext cx="462236" cy="368874"/>
            </a:xfrm>
            <a:custGeom>
              <a:avLst/>
              <a:gdLst/>
              <a:ahLst/>
              <a:cxnLst/>
              <a:rect l="0" t="0" r="0" b="0"/>
              <a:pathLst>
                <a:path w="462236" h="368874">
                  <a:moveTo>
                    <a:pt x="250592" y="34848"/>
                  </a:moveTo>
                  <a:lnTo>
                    <a:pt x="239414" y="18080"/>
                  </a:lnTo>
                  <a:lnTo>
                    <a:pt x="224567" y="6729"/>
                  </a:lnTo>
                  <a:lnTo>
                    <a:pt x="215695" y="2064"/>
                  </a:lnTo>
                  <a:lnTo>
                    <a:pt x="190239" y="0"/>
                  </a:lnTo>
                  <a:lnTo>
                    <a:pt x="146142" y="8535"/>
                  </a:lnTo>
                  <a:lnTo>
                    <a:pt x="94910" y="32380"/>
                  </a:lnTo>
                  <a:lnTo>
                    <a:pt x="58230" y="61960"/>
                  </a:lnTo>
                  <a:lnTo>
                    <a:pt x="13651" y="123845"/>
                  </a:lnTo>
                  <a:lnTo>
                    <a:pt x="2573" y="165073"/>
                  </a:lnTo>
                  <a:lnTo>
                    <a:pt x="0" y="226991"/>
                  </a:lnTo>
                  <a:lnTo>
                    <a:pt x="3907" y="252436"/>
                  </a:lnTo>
                  <a:lnTo>
                    <a:pt x="15782" y="275443"/>
                  </a:lnTo>
                  <a:lnTo>
                    <a:pt x="52002" y="318809"/>
                  </a:lnTo>
                  <a:lnTo>
                    <a:pt x="88156" y="345022"/>
                  </a:lnTo>
                  <a:lnTo>
                    <a:pt x="128504" y="362018"/>
                  </a:lnTo>
                  <a:lnTo>
                    <a:pt x="175684" y="368873"/>
                  </a:lnTo>
                  <a:lnTo>
                    <a:pt x="236792" y="362784"/>
                  </a:lnTo>
                  <a:lnTo>
                    <a:pt x="297736" y="350316"/>
                  </a:lnTo>
                  <a:lnTo>
                    <a:pt x="323018" y="341172"/>
                  </a:lnTo>
                  <a:lnTo>
                    <a:pt x="377376" y="306706"/>
                  </a:lnTo>
                  <a:lnTo>
                    <a:pt x="402867" y="285525"/>
                  </a:lnTo>
                  <a:lnTo>
                    <a:pt x="438296" y="233800"/>
                  </a:lnTo>
                  <a:lnTo>
                    <a:pt x="462235" y="178522"/>
                  </a:lnTo>
                  <a:lnTo>
                    <a:pt x="461249" y="150566"/>
                  </a:lnTo>
                  <a:lnTo>
                    <a:pt x="447141" y="100080"/>
                  </a:lnTo>
                  <a:lnTo>
                    <a:pt x="425423" y="67044"/>
                  </a:lnTo>
                  <a:lnTo>
                    <a:pt x="391171" y="40618"/>
                  </a:lnTo>
                  <a:lnTo>
                    <a:pt x="356976" y="23559"/>
                  </a:lnTo>
                  <a:lnTo>
                    <a:pt x="332189" y="21252"/>
                  </a:lnTo>
                  <a:lnTo>
                    <a:pt x="292706" y="2431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358590" y="505367"/>
              <a:ext cx="10530" cy="200043"/>
            </a:xfrm>
            <a:custGeom>
              <a:avLst/>
              <a:gdLst/>
              <a:ahLst/>
              <a:cxnLst/>
              <a:rect l="0" t="0" r="0" b="0"/>
              <a:pathLst>
                <a:path w="10530" h="200043">
                  <a:moveTo>
                    <a:pt x="10529" y="0"/>
                  </a:moveTo>
                  <a:lnTo>
                    <a:pt x="1464" y="58617"/>
                  </a:lnTo>
                  <a:lnTo>
                    <a:pt x="6355" y="113961"/>
                  </a:lnTo>
                  <a:lnTo>
                    <a:pt x="1602" y="170647"/>
                  </a:lnTo>
                  <a:lnTo>
                    <a:pt x="0" y="2000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263834" y="579067"/>
              <a:ext cx="200042" cy="21058"/>
            </a:xfrm>
            <a:custGeom>
              <a:avLst/>
              <a:gdLst/>
              <a:ahLst/>
              <a:cxnLst/>
              <a:rect l="0" t="0" r="0" b="0"/>
              <a:pathLst>
                <a:path w="200042" h="21058">
                  <a:moveTo>
                    <a:pt x="200041" y="0"/>
                  </a:moveTo>
                  <a:lnTo>
                    <a:pt x="147991" y="8333"/>
                  </a:lnTo>
                  <a:lnTo>
                    <a:pt x="94932" y="9878"/>
                  </a:lnTo>
                  <a:lnTo>
                    <a:pt x="45286" y="1345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931678" y="284269"/>
              <a:ext cx="27038" cy="558011"/>
            </a:xfrm>
            <a:custGeom>
              <a:avLst/>
              <a:gdLst/>
              <a:ahLst/>
              <a:cxnLst/>
              <a:rect l="0" t="0" r="0" b="0"/>
              <a:pathLst>
                <a:path w="27038" h="558011">
                  <a:moveTo>
                    <a:pt x="27037" y="0"/>
                  </a:moveTo>
                  <a:lnTo>
                    <a:pt x="18703" y="60384"/>
                  </a:lnTo>
                  <a:lnTo>
                    <a:pt x="17158" y="111868"/>
                  </a:lnTo>
                  <a:lnTo>
                    <a:pt x="16701" y="166117"/>
                  </a:lnTo>
                  <a:lnTo>
                    <a:pt x="16565" y="224695"/>
                  </a:lnTo>
                  <a:lnTo>
                    <a:pt x="10930" y="280820"/>
                  </a:lnTo>
                  <a:lnTo>
                    <a:pt x="7447" y="331601"/>
                  </a:lnTo>
                  <a:lnTo>
                    <a:pt x="6414" y="391100"/>
                  </a:lnTo>
                  <a:lnTo>
                    <a:pt x="0" y="450041"/>
                  </a:lnTo>
                  <a:lnTo>
                    <a:pt x="4452" y="505531"/>
                  </a:lnTo>
                  <a:lnTo>
                    <a:pt x="6470" y="530007"/>
                  </a:lnTo>
                  <a:lnTo>
                    <a:pt x="16508" y="55801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215861" y="326383"/>
              <a:ext cx="37653" cy="579068"/>
            </a:xfrm>
            <a:custGeom>
              <a:avLst/>
              <a:gdLst/>
              <a:ahLst/>
              <a:cxnLst/>
              <a:rect l="0" t="0" r="0" b="0"/>
              <a:pathLst>
                <a:path w="37653" h="579068">
                  <a:moveTo>
                    <a:pt x="6066" y="0"/>
                  </a:moveTo>
                  <a:lnTo>
                    <a:pt x="0" y="46923"/>
                  </a:lnTo>
                  <a:lnTo>
                    <a:pt x="4521" y="106105"/>
                  </a:lnTo>
                  <a:lnTo>
                    <a:pt x="5608" y="162460"/>
                  </a:lnTo>
                  <a:lnTo>
                    <a:pt x="5930" y="211913"/>
                  </a:lnTo>
                  <a:lnTo>
                    <a:pt x="6026" y="260491"/>
                  </a:lnTo>
                  <a:lnTo>
                    <a:pt x="6058" y="318827"/>
                  </a:lnTo>
                  <a:lnTo>
                    <a:pt x="6065" y="375410"/>
                  </a:lnTo>
                  <a:lnTo>
                    <a:pt x="6066" y="431647"/>
                  </a:lnTo>
                  <a:lnTo>
                    <a:pt x="11655" y="493405"/>
                  </a:lnTo>
                  <a:lnTo>
                    <a:pt x="17958" y="550015"/>
                  </a:lnTo>
                  <a:lnTo>
                    <a:pt x="37652" y="57906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393124" y="368497"/>
              <a:ext cx="385131" cy="508397"/>
            </a:xfrm>
            <a:custGeom>
              <a:avLst/>
              <a:gdLst/>
              <a:ahLst/>
              <a:cxnLst/>
              <a:rect l="0" t="0" r="0" b="0"/>
              <a:pathLst>
                <a:path w="385131" h="508397">
                  <a:moveTo>
                    <a:pt x="197301" y="0"/>
                  </a:moveTo>
                  <a:lnTo>
                    <a:pt x="153338" y="20243"/>
                  </a:lnTo>
                  <a:lnTo>
                    <a:pt x="92101" y="74074"/>
                  </a:lnTo>
                  <a:lnTo>
                    <a:pt x="69684" y="98507"/>
                  </a:lnTo>
                  <a:lnTo>
                    <a:pt x="35970" y="159071"/>
                  </a:lnTo>
                  <a:lnTo>
                    <a:pt x="13398" y="212226"/>
                  </a:lnTo>
                  <a:lnTo>
                    <a:pt x="2561" y="265653"/>
                  </a:lnTo>
                  <a:lnTo>
                    <a:pt x="0" y="316708"/>
                  </a:lnTo>
                  <a:lnTo>
                    <a:pt x="9022" y="372825"/>
                  </a:lnTo>
                  <a:lnTo>
                    <a:pt x="17695" y="404346"/>
                  </a:lnTo>
                  <a:lnTo>
                    <a:pt x="42308" y="446060"/>
                  </a:lnTo>
                  <a:lnTo>
                    <a:pt x="72998" y="474277"/>
                  </a:lnTo>
                  <a:lnTo>
                    <a:pt x="112377" y="496286"/>
                  </a:lnTo>
                  <a:lnTo>
                    <a:pt x="159400" y="508396"/>
                  </a:lnTo>
                  <a:lnTo>
                    <a:pt x="220923" y="503193"/>
                  </a:lnTo>
                  <a:lnTo>
                    <a:pt x="252253" y="495043"/>
                  </a:lnTo>
                  <a:lnTo>
                    <a:pt x="300962" y="461214"/>
                  </a:lnTo>
                  <a:lnTo>
                    <a:pt x="345439" y="417578"/>
                  </a:lnTo>
                  <a:lnTo>
                    <a:pt x="367636" y="368964"/>
                  </a:lnTo>
                  <a:lnTo>
                    <a:pt x="381131" y="315993"/>
                  </a:lnTo>
                  <a:lnTo>
                    <a:pt x="385130" y="263253"/>
                  </a:lnTo>
                  <a:lnTo>
                    <a:pt x="383195" y="210582"/>
                  </a:lnTo>
                  <a:lnTo>
                    <a:pt x="377017" y="178990"/>
                  </a:lnTo>
                  <a:lnTo>
                    <a:pt x="352970" y="126112"/>
                  </a:lnTo>
                  <a:lnTo>
                    <a:pt x="330383" y="89099"/>
                  </a:lnTo>
                  <a:lnTo>
                    <a:pt x="295874" y="59675"/>
                  </a:lnTo>
                  <a:lnTo>
                    <a:pt x="246156" y="36093"/>
                  </a:lnTo>
                  <a:lnTo>
                    <a:pt x="228886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5264248" y="505367"/>
              <a:ext cx="31587" cy="231628"/>
            </a:xfrm>
            <a:custGeom>
              <a:avLst/>
              <a:gdLst/>
              <a:ahLst/>
              <a:cxnLst/>
              <a:rect l="0" t="0" r="0" b="0"/>
              <a:pathLst>
                <a:path w="31587" h="231628">
                  <a:moveTo>
                    <a:pt x="0" y="0"/>
                  </a:moveTo>
                  <a:lnTo>
                    <a:pt x="5590" y="62093"/>
                  </a:lnTo>
                  <a:lnTo>
                    <a:pt x="9553" y="113478"/>
                  </a:lnTo>
                  <a:lnTo>
                    <a:pt x="13456" y="165569"/>
                  </a:lnTo>
                  <a:lnTo>
                    <a:pt x="28723" y="222015"/>
                  </a:lnTo>
                  <a:lnTo>
                    <a:pt x="31586" y="2316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5137906" y="568538"/>
              <a:ext cx="231628" cy="21058"/>
            </a:xfrm>
            <a:custGeom>
              <a:avLst/>
              <a:gdLst/>
              <a:ahLst/>
              <a:cxnLst/>
              <a:rect l="0" t="0" r="0" b="0"/>
              <a:pathLst>
                <a:path w="231628" h="21058">
                  <a:moveTo>
                    <a:pt x="231627" y="0"/>
                  </a:moveTo>
                  <a:lnTo>
                    <a:pt x="177483" y="8334"/>
                  </a:lnTo>
                  <a:lnTo>
                    <a:pt x="122536" y="15684"/>
                  </a:lnTo>
                  <a:lnTo>
                    <a:pt x="66622" y="19996"/>
                  </a:lnTo>
                  <a:lnTo>
                    <a:pt x="19876" y="2084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5843316" y="311138"/>
              <a:ext cx="363093" cy="594313"/>
            </a:xfrm>
            <a:custGeom>
              <a:avLst/>
              <a:gdLst/>
              <a:ahLst/>
              <a:cxnLst/>
              <a:rect l="0" t="0" r="0" b="0"/>
              <a:pathLst>
                <a:path w="363093" h="594313">
                  <a:moveTo>
                    <a:pt x="0" y="25773"/>
                  </a:moveTo>
                  <a:lnTo>
                    <a:pt x="58617" y="34838"/>
                  </a:lnTo>
                  <a:lnTo>
                    <a:pt x="113961" y="36013"/>
                  </a:lnTo>
                  <a:lnTo>
                    <a:pt x="176885" y="33125"/>
                  </a:lnTo>
                  <a:lnTo>
                    <a:pt x="240311" y="21636"/>
                  </a:lnTo>
                  <a:lnTo>
                    <a:pt x="299590" y="8102"/>
                  </a:lnTo>
                  <a:lnTo>
                    <a:pt x="335212" y="0"/>
                  </a:lnTo>
                  <a:lnTo>
                    <a:pt x="357213" y="1841"/>
                  </a:lnTo>
                  <a:lnTo>
                    <a:pt x="362144" y="6309"/>
                  </a:lnTo>
                  <a:lnTo>
                    <a:pt x="363092" y="12797"/>
                  </a:lnTo>
                  <a:lnTo>
                    <a:pt x="349068" y="64489"/>
                  </a:lnTo>
                  <a:lnTo>
                    <a:pt x="317938" y="123650"/>
                  </a:lnTo>
                  <a:lnTo>
                    <a:pt x="288840" y="179464"/>
                  </a:lnTo>
                  <a:lnTo>
                    <a:pt x="266154" y="236955"/>
                  </a:lnTo>
                  <a:lnTo>
                    <a:pt x="240189" y="297977"/>
                  </a:lnTo>
                  <a:lnTo>
                    <a:pt x="212968" y="355074"/>
                  </a:lnTo>
                  <a:lnTo>
                    <a:pt x="193338" y="414326"/>
                  </a:lnTo>
                  <a:lnTo>
                    <a:pt x="175517" y="473428"/>
                  </a:lnTo>
                  <a:lnTo>
                    <a:pt x="157933" y="530474"/>
                  </a:lnTo>
                  <a:lnTo>
                    <a:pt x="150520" y="562529"/>
                  </a:lnTo>
                  <a:lnTo>
                    <a:pt x="147399" y="5943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6307298" y="379025"/>
              <a:ext cx="459559" cy="574874"/>
            </a:xfrm>
            <a:custGeom>
              <a:avLst/>
              <a:gdLst/>
              <a:ahLst/>
              <a:cxnLst/>
              <a:rect l="0" t="0" r="0" b="0"/>
              <a:pathLst>
                <a:path w="459559" h="574874">
                  <a:moveTo>
                    <a:pt x="209842" y="10529"/>
                  </a:moveTo>
                  <a:lnTo>
                    <a:pt x="176220" y="12869"/>
                  </a:lnTo>
                  <a:lnTo>
                    <a:pt x="138008" y="28510"/>
                  </a:lnTo>
                  <a:lnTo>
                    <a:pt x="98221" y="56021"/>
                  </a:lnTo>
                  <a:lnTo>
                    <a:pt x="52743" y="109765"/>
                  </a:lnTo>
                  <a:lnTo>
                    <a:pt x="21142" y="165182"/>
                  </a:lnTo>
                  <a:lnTo>
                    <a:pt x="7571" y="215839"/>
                  </a:lnTo>
                  <a:lnTo>
                    <a:pt x="1731" y="264124"/>
                  </a:lnTo>
                  <a:lnTo>
                    <a:pt x="0" y="319245"/>
                  </a:lnTo>
                  <a:lnTo>
                    <a:pt x="5077" y="368852"/>
                  </a:lnTo>
                  <a:lnTo>
                    <a:pt x="13990" y="418776"/>
                  </a:lnTo>
                  <a:lnTo>
                    <a:pt x="29822" y="472406"/>
                  </a:lnTo>
                  <a:lnTo>
                    <a:pt x="45605" y="499297"/>
                  </a:lnTo>
                  <a:lnTo>
                    <a:pt x="91569" y="537878"/>
                  </a:lnTo>
                  <a:lnTo>
                    <a:pt x="127225" y="559584"/>
                  </a:lnTo>
                  <a:lnTo>
                    <a:pt x="190489" y="574873"/>
                  </a:lnTo>
                  <a:lnTo>
                    <a:pt x="235693" y="574705"/>
                  </a:lnTo>
                  <a:lnTo>
                    <a:pt x="293587" y="558579"/>
                  </a:lnTo>
                  <a:lnTo>
                    <a:pt x="336132" y="532863"/>
                  </a:lnTo>
                  <a:lnTo>
                    <a:pt x="395706" y="477270"/>
                  </a:lnTo>
                  <a:lnTo>
                    <a:pt x="416861" y="450639"/>
                  </a:lnTo>
                  <a:lnTo>
                    <a:pt x="443800" y="388493"/>
                  </a:lnTo>
                  <a:lnTo>
                    <a:pt x="456458" y="345566"/>
                  </a:lnTo>
                  <a:lnTo>
                    <a:pt x="459558" y="284234"/>
                  </a:lnTo>
                  <a:lnTo>
                    <a:pt x="454758" y="223428"/>
                  </a:lnTo>
                  <a:lnTo>
                    <a:pt x="450476" y="175906"/>
                  </a:lnTo>
                  <a:lnTo>
                    <a:pt x="426134" y="121575"/>
                  </a:lnTo>
                  <a:lnTo>
                    <a:pt x="393465" y="71978"/>
                  </a:lnTo>
                  <a:lnTo>
                    <a:pt x="341606" y="33586"/>
                  </a:lnTo>
                  <a:lnTo>
                    <a:pt x="301526" y="16711"/>
                  </a:lnTo>
                  <a:lnTo>
                    <a:pt x="243377" y="5472"/>
                  </a:lnTo>
                  <a:lnTo>
                    <a:pt x="192506" y="1081"/>
                  </a:lnTo>
                  <a:lnTo>
                    <a:pt x="17825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1579274" y="2006014"/>
            <a:ext cx="3744392" cy="587606"/>
            <a:chOff x="1579274" y="2006014"/>
            <a:chExt cx="3744392" cy="587606"/>
          </a:xfrm>
        </p:grpSpPr>
        <p:sp>
          <p:nvSpPr>
            <p:cNvPr id="15" name="Freeform 14"/>
            <p:cNvSpPr/>
            <p:nvPr/>
          </p:nvSpPr>
          <p:spPr>
            <a:xfrm>
              <a:off x="1579274" y="2006014"/>
              <a:ext cx="298967" cy="560061"/>
            </a:xfrm>
            <a:custGeom>
              <a:avLst/>
              <a:gdLst/>
              <a:ahLst/>
              <a:cxnLst/>
              <a:rect l="0" t="0" r="0" b="0"/>
              <a:pathLst>
                <a:path w="298967" h="560061">
                  <a:moveTo>
                    <a:pt x="252684" y="68100"/>
                  </a:moveTo>
                  <a:lnTo>
                    <a:pt x="215598" y="33353"/>
                  </a:lnTo>
                  <a:lnTo>
                    <a:pt x="185544" y="20110"/>
                  </a:lnTo>
                  <a:lnTo>
                    <a:pt x="124172" y="8274"/>
                  </a:lnTo>
                  <a:lnTo>
                    <a:pt x="66902" y="0"/>
                  </a:lnTo>
                  <a:lnTo>
                    <a:pt x="27102" y="1649"/>
                  </a:lnTo>
                  <a:lnTo>
                    <a:pt x="18068" y="7421"/>
                  </a:lnTo>
                  <a:lnTo>
                    <a:pt x="12045" y="15949"/>
                  </a:lnTo>
                  <a:lnTo>
                    <a:pt x="5354" y="37903"/>
                  </a:lnTo>
                  <a:lnTo>
                    <a:pt x="1058" y="90124"/>
                  </a:lnTo>
                  <a:lnTo>
                    <a:pt x="5798" y="151089"/>
                  </a:lnTo>
                  <a:lnTo>
                    <a:pt x="9127" y="202133"/>
                  </a:lnTo>
                  <a:lnTo>
                    <a:pt x="10113" y="254302"/>
                  </a:lnTo>
                  <a:lnTo>
                    <a:pt x="10406" y="306805"/>
                  </a:lnTo>
                  <a:lnTo>
                    <a:pt x="4439" y="353117"/>
                  </a:lnTo>
                  <a:lnTo>
                    <a:pt x="5299" y="352868"/>
                  </a:lnTo>
                  <a:lnTo>
                    <a:pt x="10544" y="344402"/>
                  </a:lnTo>
                  <a:lnTo>
                    <a:pt x="36095" y="319903"/>
                  </a:lnTo>
                  <a:lnTo>
                    <a:pt x="95153" y="281712"/>
                  </a:lnTo>
                  <a:lnTo>
                    <a:pt x="105549" y="277188"/>
                  </a:lnTo>
                  <a:lnTo>
                    <a:pt x="148127" y="276411"/>
                  </a:lnTo>
                  <a:lnTo>
                    <a:pt x="186609" y="283590"/>
                  </a:lnTo>
                  <a:lnTo>
                    <a:pt x="243364" y="318014"/>
                  </a:lnTo>
                  <a:lnTo>
                    <a:pt x="268510" y="344140"/>
                  </a:lnTo>
                  <a:lnTo>
                    <a:pt x="293647" y="403119"/>
                  </a:lnTo>
                  <a:lnTo>
                    <a:pt x="298966" y="425227"/>
                  </a:lnTo>
                  <a:lnTo>
                    <a:pt x="297430" y="446752"/>
                  </a:lnTo>
                  <a:lnTo>
                    <a:pt x="278507" y="489166"/>
                  </a:lnTo>
                  <a:lnTo>
                    <a:pt x="257866" y="519633"/>
                  </a:lnTo>
                  <a:lnTo>
                    <a:pt x="239779" y="536283"/>
                  </a:lnTo>
                  <a:lnTo>
                    <a:pt x="204277" y="553221"/>
                  </a:lnTo>
                  <a:lnTo>
                    <a:pt x="158533" y="560060"/>
                  </a:lnTo>
                  <a:lnTo>
                    <a:pt x="99079" y="553965"/>
                  </a:lnTo>
                  <a:lnTo>
                    <a:pt x="45394" y="538376"/>
                  </a:lnTo>
                  <a:lnTo>
                    <a:pt x="0" y="51029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1968001" y="2063585"/>
              <a:ext cx="256552" cy="455763"/>
            </a:xfrm>
            <a:custGeom>
              <a:avLst/>
              <a:gdLst/>
              <a:ahLst/>
              <a:cxnLst/>
              <a:rect l="0" t="0" r="0" b="0"/>
              <a:pathLst>
                <a:path w="256552" h="455763">
                  <a:moveTo>
                    <a:pt x="85056" y="0"/>
                  </a:moveTo>
                  <a:lnTo>
                    <a:pt x="69414" y="26386"/>
                  </a:lnTo>
                  <a:lnTo>
                    <a:pt x="44622" y="88902"/>
                  </a:lnTo>
                  <a:lnTo>
                    <a:pt x="11115" y="135175"/>
                  </a:lnTo>
                  <a:lnTo>
                    <a:pt x="4177" y="142759"/>
                  </a:lnTo>
                  <a:lnTo>
                    <a:pt x="721" y="141966"/>
                  </a:lnTo>
                  <a:lnTo>
                    <a:pt x="0" y="125487"/>
                  </a:lnTo>
                  <a:lnTo>
                    <a:pt x="11761" y="94503"/>
                  </a:lnTo>
                  <a:lnTo>
                    <a:pt x="37866" y="53762"/>
                  </a:lnTo>
                  <a:lnTo>
                    <a:pt x="55893" y="37152"/>
                  </a:lnTo>
                  <a:lnTo>
                    <a:pt x="66784" y="32957"/>
                  </a:lnTo>
                  <a:lnTo>
                    <a:pt x="91363" y="31415"/>
                  </a:lnTo>
                  <a:lnTo>
                    <a:pt x="131508" y="37124"/>
                  </a:lnTo>
                  <a:lnTo>
                    <a:pt x="156004" y="49255"/>
                  </a:lnTo>
                  <a:lnTo>
                    <a:pt x="176250" y="66345"/>
                  </a:lnTo>
                  <a:lnTo>
                    <a:pt x="198779" y="105912"/>
                  </a:lnTo>
                  <a:lnTo>
                    <a:pt x="202985" y="116231"/>
                  </a:lnTo>
                  <a:lnTo>
                    <a:pt x="204539" y="137056"/>
                  </a:lnTo>
                  <a:lnTo>
                    <a:pt x="196005" y="184610"/>
                  </a:lnTo>
                  <a:lnTo>
                    <a:pt x="175251" y="219646"/>
                  </a:lnTo>
                  <a:lnTo>
                    <a:pt x="152464" y="246664"/>
                  </a:lnTo>
                  <a:lnTo>
                    <a:pt x="125306" y="263899"/>
                  </a:lnTo>
                  <a:lnTo>
                    <a:pt x="95032" y="276414"/>
                  </a:lnTo>
                  <a:lnTo>
                    <a:pt x="90537" y="276693"/>
                  </a:lnTo>
                  <a:lnTo>
                    <a:pt x="89879" y="274539"/>
                  </a:lnTo>
                  <a:lnTo>
                    <a:pt x="91781" y="270763"/>
                  </a:lnTo>
                  <a:lnTo>
                    <a:pt x="103253" y="263449"/>
                  </a:lnTo>
                  <a:lnTo>
                    <a:pt x="111225" y="259860"/>
                  </a:lnTo>
                  <a:lnTo>
                    <a:pt x="129442" y="258993"/>
                  </a:lnTo>
                  <a:lnTo>
                    <a:pt x="187347" y="272232"/>
                  </a:lnTo>
                  <a:lnTo>
                    <a:pt x="219869" y="290581"/>
                  </a:lnTo>
                  <a:lnTo>
                    <a:pt x="243673" y="317725"/>
                  </a:lnTo>
                  <a:lnTo>
                    <a:pt x="254208" y="337743"/>
                  </a:lnTo>
                  <a:lnTo>
                    <a:pt x="256551" y="361458"/>
                  </a:lnTo>
                  <a:lnTo>
                    <a:pt x="252523" y="386426"/>
                  </a:lnTo>
                  <a:lnTo>
                    <a:pt x="242934" y="409221"/>
                  </a:lnTo>
                  <a:lnTo>
                    <a:pt x="218792" y="436196"/>
                  </a:lnTo>
                  <a:lnTo>
                    <a:pt x="189412" y="453417"/>
                  </a:lnTo>
                  <a:lnTo>
                    <a:pt x="168871" y="455762"/>
                  </a:lnTo>
                  <a:lnTo>
                    <a:pt x="127088" y="447736"/>
                  </a:lnTo>
                  <a:lnTo>
                    <a:pt x="86209" y="426480"/>
                  </a:lnTo>
                  <a:lnTo>
                    <a:pt x="63041" y="406605"/>
                  </a:lnTo>
                  <a:lnTo>
                    <a:pt x="42942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298282" y="2176260"/>
              <a:ext cx="326520" cy="353374"/>
            </a:xfrm>
            <a:custGeom>
              <a:avLst/>
              <a:gdLst/>
              <a:ahLst/>
              <a:cxnLst/>
              <a:rect l="0" t="0" r="0" b="0"/>
              <a:pathLst>
                <a:path w="326520" h="353374">
                  <a:moveTo>
                    <a:pt x="175915" y="34724"/>
                  </a:moveTo>
                  <a:lnTo>
                    <a:pt x="181504" y="17957"/>
                  </a:lnTo>
                  <a:lnTo>
                    <a:pt x="179641" y="11847"/>
                  </a:lnTo>
                  <a:lnTo>
                    <a:pt x="174889" y="6605"/>
                  </a:lnTo>
                  <a:lnTo>
                    <a:pt x="168212" y="1940"/>
                  </a:lnTo>
                  <a:lnTo>
                    <a:pt x="160251" y="0"/>
                  </a:lnTo>
                  <a:lnTo>
                    <a:pt x="142047" y="964"/>
                  </a:lnTo>
                  <a:lnTo>
                    <a:pt x="95698" y="19520"/>
                  </a:lnTo>
                  <a:lnTo>
                    <a:pt x="68179" y="41268"/>
                  </a:lnTo>
                  <a:lnTo>
                    <a:pt x="39488" y="77477"/>
                  </a:lnTo>
                  <a:lnTo>
                    <a:pt x="16819" y="124730"/>
                  </a:lnTo>
                  <a:lnTo>
                    <a:pt x="3343" y="175776"/>
                  </a:lnTo>
                  <a:lnTo>
                    <a:pt x="0" y="226776"/>
                  </a:lnTo>
                  <a:lnTo>
                    <a:pt x="3364" y="257341"/>
                  </a:lnTo>
                  <a:lnTo>
                    <a:pt x="23013" y="300856"/>
                  </a:lnTo>
                  <a:lnTo>
                    <a:pt x="51062" y="332207"/>
                  </a:lnTo>
                  <a:lnTo>
                    <a:pt x="81599" y="350725"/>
                  </a:lnTo>
                  <a:lnTo>
                    <a:pt x="105531" y="353373"/>
                  </a:lnTo>
                  <a:lnTo>
                    <a:pt x="159022" y="345542"/>
                  </a:lnTo>
                  <a:lnTo>
                    <a:pt x="189497" y="330499"/>
                  </a:lnTo>
                  <a:lnTo>
                    <a:pt x="243533" y="281411"/>
                  </a:lnTo>
                  <a:lnTo>
                    <a:pt x="286724" y="219476"/>
                  </a:lnTo>
                  <a:lnTo>
                    <a:pt x="314830" y="164328"/>
                  </a:lnTo>
                  <a:lnTo>
                    <a:pt x="326519" y="122388"/>
                  </a:lnTo>
                  <a:lnTo>
                    <a:pt x="325518" y="94353"/>
                  </a:lnTo>
                  <a:lnTo>
                    <a:pt x="312788" y="57851"/>
                  </a:lnTo>
                  <a:lnTo>
                    <a:pt x="294198" y="30398"/>
                  </a:lnTo>
                  <a:lnTo>
                    <a:pt x="268284" y="13035"/>
                  </a:lnTo>
                  <a:lnTo>
                    <a:pt x="248553" y="10657"/>
                  </a:lnTo>
                  <a:lnTo>
                    <a:pt x="220834" y="15895"/>
                  </a:lnTo>
                  <a:lnTo>
                    <a:pt x="196971" y="2419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979564" y="2232041"/>
              <a:ext cx="10530" cy="189514"/>
            </a:xfrm>
            <a:custGeom>
              <a:avLst/>
              <a:gdLst/>
              <a:ahLst/>
              <a:cxnLst/>
              <a:rect l="0" t="0" r="0" b="0"/>
              <a:pathLst>
                <a:path w="10530" h="189514">
                  <a:moveTo>
                    <a:pt x="0" y="0"/>
                  </a:moveTo>
                  <a:lnTo>
                    <a:pt x="0" y="54145"/>
                  </a:lnTo>
                  <a:lnTo>
                    <a:pt x="7236" y="115795"/>
                  </a:lnTo>
                  <a:lnTo>
                    <a:pt x="9879" y="162906"/>
                  </a:lnTo>
                  <a:lnTo>
                    <a:pt x="10529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2895336" y="2326798"/>
              <a:ext cx="168457" cy="31586"/>
            </a:xfrm>
            <a:custGeom>
              <a:avLst/>
              <a:gdLst/>
              <a:ahLst/>
              <a:cxnLst/>
              <a:rect l="0" t="0" r="0" b="0"/>
              <a:pathLst>
                <a:path w="168457" h="31586">
                  <a:moveTo>
                    <a:pt x="168456" y="0"/>
                  </a:moveTo>
                  <a:lnTo>
                    <a:pt x="115429" y="14654"/>
                  </a:lnTo>
                  <a:lnTo>
                    <a:pt x="54787" y="23333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253305" y="2143138"/>
              <a:ext cx="219763" cy="383702"/>
            </a:xfrm>
            <a:custGeom>
              <a:avLst/>
              <a:gdLst/>
              <a:ahLst/>
              <a:cxnLst/>
              <a:rect l="0" t="0" r="0" b="0"/>
              <a:pathLst>
                <a:path w="219763" h="383702">
                  <a:moveTo>
                    <a:pt x="0" y="67846"/>
                  </a:moveTo>
                  <a:lnTo>
                    <a:pt x="53875" y="40335"/>
                  </a:lnTo>
                  <a:lnTo>
                    <a:pt x="111037" y="22297"/>
                  </a:lnTo>
                  <a:lnTo>
                    <a:pt x="167827" y="4685"/>
                  </a:lnTo>
                  <a:lnTo>
                    <a:pt x="189234" y="0"/>
                  </a:lnTo>
                  <a:lnTo>
                    <a:pt x="210446" y="1817"/>
                  </a:lnTo>
                  <a:lnTo>
                    <a:pt x="216337" y="6279"/>
                  </a:lnTo>
                  <a:lnTo>
                    <a:pt x="219094" y="12764"/>
                  </a:lnTo>
                  <a:lnTo>
                    <a:pt x="219762" y="20596"/>
                  </a:lnTo>
                  <a:lnTo>
                    <a:pt x="198017" y="83129"/>
                  </a:lnTo>
                  <a:lnTo>
                    <a:pt x="178385" y="132426"/>
                  </a:lnTo>
                  <a:lnTo>
                    <a:pt x="150790" y="190307"/>
                  </a:lnTo>
                  <a:lnTo>
                    <a:pt x="121012" y="252558"/>
                  </a:lnTo>
                  <a:lnTo>
                    <a:pt x="88765" y="312563"/>
                  </a:lnTo>
                  <a:lnTo>
                    <a:pt x="64231" y="365884"/>
                  </a:lnTo>
                  <a:lnTo>
                    <a:pt x="52643" y="38370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508878" y="2250102"/>
              <a:ext cx="353809" cy="343518"/>
            </a:xfrm>
            <a:custGeom>
              <a:avLst/>
              <a:gdLst/>
              <a:ahLst/>
              <a:cxnLst/>
              <a:rect l="0" t="0" r="0" b="0"/>
              <a:pathLst>
                <a:path w="353809" h="343518">
                  <a:moveTo>
                    <a:pt x="176096" y="24053"/>
                  </a:moveTo>
                  <a:lnTo>
                    <a:pt x="142474" y="26393"/>
                  </a:lnTo>
                  <a:lnTo>
                    <a:pt x="117479" y="35231"/>
                  </a:lnTo>
                  <a:lnTo>
                    <a:pt x="82689" y="64540"/>
                  </a:lnTo>
                  <a:lnTo>
                    <a:pt x="40661" y="116365"/>
                  </a:lnTo>
                  <a:lnTo>
                    <a:pt x="11736" y="168543"/>
                  </a:lnTo>
                  <a:lnTo>
                    <a:pt x="3611" y="192386"/>
                  </a:lnTo>
                  <a:lnTo>
                    <a:pt x="0" y="218581"/>
                  </a:lnTo>
                  <a:lnTo>
                    <a:pt x="9146" y="265225"/>
                  </a:lnTo>
                  <a:lnTo>
                    <a:pt x="32263" y="304911"/>
                  </a:lnTo>
                  <a:lnTo>
                    <a:pt x="54458" y="321624"/>
                  </a:lnTo>
                  <a:lnTo>
                    <a:pt x="106835" y="341886"/>
                  </a:lnTo>
                  <a:lnTo>
                    <a:pt x="131275" y="343517"/>
                  </a:lnTo>
                  <a:lnTo>
                    <a:pt x="155006" y="339172"/>
                  </a:lnTo>
                  <a:lnTo>
                    <a:pt x="216588" y="316400"/>
                  </a:lnTo>
                  <a:lnTo>
                    <a:pt x="251598" y="293107"/>
                  </a:lnTo>
                  <a:lnTo>
                    <a:pt x="275026" y="269369"/>
                  </a:lnTo>
                  <a:lnTo>
                    <a:pt x="318455" y="210892"/>
                  </a:lnTo>
                  <a:lnTo>
                    <a:pt x="340589" y="175599"/>
                  </a:lnTo>
                  <a:lnTo>
                    <a:pt x="350787" y="129917"/>
                  </a:lnTo>
                  <a:lnTo>
                    <a:pt x="353808" y="84926"/>
                  </a:lnTo>
                  <a:lnTo>
                    <a:pt x="348276" y="59297"/>
                  </a:lnTo>
                  <a:lnTo>
                    <a:pt x="332007" y="28256"/>
                  </a:lnTo>
                  <a:lnTo>
                    <a:pt x="317919" y="13053"/>
                  </a:lnTo>
                  <a:lnTo>
                    <a:pt x="299960" y="2397"/>
                  </a:lnTo>
                  <a:lnTo>
                    <a:pt x="274040" y="0"/>
                  </a:lnTo>
                  <a:lnTo>
                    <a:pt x="235922" y="5228"/>
                  </a:lnTo>
                  <a:lnTo>
                    <a:pt x="207681" y="1352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116642" y="2316269"/>
              <a:ext cx="94758" cy="10530"/>
            </a:xfrm>
            <a:custGeom>
              <a:avLst/>
              <a:gdLst/>
              <a:ahLst/>
              <a:cxnLst/>
              <a:rect l="0" t="0" r="0" b="0"/>
              <a:pathLst>
                <a:path w="94758" h="10530">
                  <a:moveTo>
                    <a:pt x="94757" y="0"/>
                  </a:moveTo>
                  <a:lnTo>
                    <a:pt x="32664" y="5589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095585" y="2368911"/>
              <a:ext cx="126343" cy="10530"/>
            </a:xfrm>
            <a:custGeom>
              <a:avLst/>
              <a:gdLst/>
              <a:ahLst/>
              <a:cxnLst/>
              <a:rect l="0" t="0" r="0" b="0"/>
              <a:pathLst>
                <a:path w="126343" h="10530">
                  <a:moveTo>
                    <a:pt x="126342" y="10529"/>
                  </a:moveTo>
                  <a:lnTo>
                    <a:pt x="67725" y="4940"/>
                  </a:lnTo>
                  <a:lnTo>
                    <a:pt x="12154" y="65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358798" y="2074114"/>
              <a:ext cx="211224" cy="459662"/>
            </a:xfrm>
            <a:custGeom>
              <a:avLst/>
              <a:gdLst/>
              <a:ahLst/>
              <a:cxnLst/>
              <a:rect l="0" t="0" r="0" b="0"/>
              <a:pathLst>
                <a:path w="211224" h="459662">
                  <a:moveTo>
                    <a:pt x="178984" y="0"/>
                  </a:moveTo>
                  <a:lnTo>
                    <a:pt x="154938" y="9575"/>
                  </a:lnTo>
                  <a:lnTo>
                    <a:pt x="140611" y="20243"/>
                  </a:lnTo>
                  <a:lnTo>
                    <a:pt x="106284" y="69032"/>
                  </a:lnTo>
                  <a:lnTo>
                    <a:pt x="76185" y="125727"/>
                  </a:lnTo>
                  <a:lnTo>
                    <a:pt x="45099" y="178903"/>
                  </a:lnTo>
                  <a:lnTo>
                    <a:pt x="24959" y="238851"/>
                  </a:lnTo>
                  <a:lnTo>
                    <a:pt x="10606" y="289856"/>
                  </a:lnTo>
                  <a:lnTo>
                    <a:pt x="5884" y="319507"/>
                  </a:lnTo>
                  <a:lnTo>
                    <a:pt x="12384" y="373378"/>
                  </a:lnTo>
                  <a:lnTo>
                    <a:pt x="24726" y="416347"/>
                  </a:lnTo>
                  <a:lnTo>
                    <a:pt x="30522" y="428473"/>
                  </a:lnTo>
                  <a:lnTo>
                    <a:pt x="46320" y="445066"/>
                  </a:lnTo>
                  <a:lnTo>
                    <a:pt x="55447" y="451128"/>
                  </a:lnTo>
                  <a:lnTo>
                    <a:pt x="90648" y="459661"/>
                  </a:lnTo>
                  <a:lnTo>
                    <a:pt x="130714" y="456600"/>
                  </a:lnTo>
                  <a:lnTo>
                    <a:pt x="155191" y="445089"/>
                  </a:lnTo>
                  <a:lnTo>
                    <a:pt x="185582" y="418877"/>
                  </a:lnTo>
                  <a:lnTo>
                    <a:pt x="200634" y="397907"/>
                  </a:lnTo>
                  <a:lnTo>
                    <a:pt x="211223" y="372989"/>
                  </a:lnTo>
                  <a:lnTo>
                    <a:pt x="210470" y="346317"/>
                  </a:lnTo>
                  <a:lnTo>
                    <a:pt x="202337" y="321205"/>
                  </a:lnTo>
                  <a:lnTo>
                    <a:pt x="190923" y="302245"/>
                  </a:lnTo>
                  <a:lnTo>
                    <a:pt x="160165" y="278417"/>
                  </a:lnTo>
                  <a:lnTo>
                    <a:pt x="134745" y="273089"/>
                  </a:lnTo>
                  <a:lnTo>
                    <a:pt x="80298" y="279201"/>
                  </a:lnTo>
                  <a:lnTo>
                    <a:pt x="34059" y="292843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647175" y="2152752"/>
              <a:ext cx="301961" cy="369725"/>
            </a:xfrm>
            <a:custGeom>
              <a:avLst/>
              <a:gdLst/>
              <a:ahLst/>
              <a:cxnLst/>
              <a:rect l="0" t="0" r="0" b="0"/>
              <a:pathLst>
                <a:path w="301961" h="369725">
                  <a:moveTo>
                    <a:pt x="164348" y="5590"/>
                  </a:moveTo>
                  <a:lnTo>
                    <a:pt x="147580" y="0"/>
                  </a:lnTo>
                  <a:lnTo>
                    <a:pt x="140301" y="694"/>
                  </a:lnTo>
                  <a:lnTo>
                    <a:pt x="125975" y="7703"/>
                  </a:lnTo>
                  <a:lnTo>
                    <a:pt x="62578" y="65397"/>
                  </a:lnTo>
                  <a:lnTo>
                    <a:pt x="24163" y="125115"/>
                  </a:lnTo>
                  <a:lnTo>
                    <a:pt x="11028" y="157598"/>
                  </a:lnTo>
                  <a:lnTo>
                    <a:pt x="897" y="207777"/>
                  </a:lnTo>
                  <a:lnTo>
                    <a:pt x="0" y="264720"/>
                  </a:lnTo>
                  <a:lnTo>
                    <a:pt x="5907" y="288045"/>
                  </a:lnTo>
                  <a:lnTo>
                    <a:pt x="28762" y="328495"/>
                  </a:lnTo>
                  <a:lnTo>
                    <a:pt x="44426" y="344465"/>
                  </a:lnTo>
                  <a:lnTo>
                    <a:pt x="66986" y="359362"/>
                  </a:lnTo>
                  <a:lnTo>
                    <a:pt x="105994" y="369724"/>
                  </a:lnTo>
                  <a:lnTo>
                    <a:pt x="153861" y="364820"/>
                  </a:lnTo>
                  <a:lnTo>
                    <a:pt x="191137" y="354704"/>
                  </a:lnTo>
                  <a:lnTo>
                    <a:pt x="244622" y="318661"/>
                  </a:lnTo>
                  <a:lnTo>
                    <a:pt x="273401" y="283445"/>
                  </a:lnTo>
                  <a:lnTo>
                    <a:pt x="296746" y="237786"/>
                  </a:lnTo>
                  <a:lnTo>
                    <a:pt x="301960" y="204324"/>
                  </a:lnTo>
                  <a:lnTo>
                    <a:pt x="295776" y="146361"/>
                  </a:lnTo>
                  <a:lnTo>
                    <a:pt x="265335" y="92425"/>
                  </a:lnTo>
                  <a:lnTo>
                    <a:pt x="245496" y="65240"/>
                  </a:lnTo>
                  <a:lnTo>
                    <a:pt x="186617" y="21013"/>
                  </a:lnTo>
                  <a:lnTo>
                    <a:pt x="164887" y="15564"/>
                  </a:lnTo>
                  <a:lnTo>
                    <a:pt x="132763" y="1611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023950" y="2145040"/>
              <a:ext cx="299716" cy="399731"/>
            </a:xfrm>
            <a:custGeom>
              <a:avLst/>
              <a:gdLst/>
              <a:ahLst/>
              <a:cxnLst/>
              <a:rect l="0" t="0" r="0" b="0"/>
              <a:pathLst>
                <a:path w="299716" h="399731">
                  <a:moveTo>
                    <a:pt x="145542" y="13302"/>
                  </a:moveTo>
                  <a:lnTo>
                    <a:pt x="134364" y="2123"/>
                  </a:lnTo>
                  <a:lnTo>
                    <a:pt x="126391" y="0"/>
                  </a:lnTo>
                  <a:lnTo>
                    <a:pt x="105055" y="761"/>
                  </a:lnTo>
                  <a:lnTo>
                    <a:pt x="86214" y="11237"/>
                  </a:lnTo>
                  <a:lnTo>
                    <a:pt x="47782" y="51634"/>
                  </a:lnTo>
                  <a:lnTo>
                    <a:pt x="19300" y="110777"/>
                  </a:lnTo>
                  <a:lnTo>
                    <a:pt x="4412" y="161506"/>
                  </a:lnTo>
                  <a:lnTo>
                    <a:pt x="0" y="216701"/>
                  </a:lnTo>
                  <a:lnTo>
                    <a:pt x="4932" y="274389"/>
                  </a:lnTo>
                  <a:lnTo>
                    <a:pt x="21212" y="325408"/>
                  </a:lnTo>
                  <a:lnTo>
                    <a:pt x="35302" y="353227"/>
                  </a:lnTo>
                  <a:lnTo>
                    <a:pt x="53262" y="373389"/>
                  </a:lnTo>
                  <a:lnTo>
                    <a:pt x="88694" y="392305"/>
                  </a:lnTo>
                  <a:lnTo>
                    <a:pt x="128828" y="399730"/>
                  </a:lnTo>
                  <a:lnTo>
                    <a:pt x="153321" y="395228"/>
                  </a:lnTo>
                  <a:lnTo>
                    <a:pt x="203231" y="367684"/>
                  </a:lnTo>
                  <a:lnTo>
                    <a:pt x="233085" y="344211"/>
                  </a:lnTo>
                  <a:lnTo>
                    <a:pt x="262964" y="299678"/>
                  </a:lnTo>
                  <a:lnTo>
                    <a:pt x="290798" y="239617"/>
                  </a:lnTo>
                  <a:lnTo>
                    <a:pt x="299715" y="193182"/>
                  </a:lnTo>
                  <a:lnTo>
                    <a:pt x="296768" y="147968"/>
                  </a:lnTo>
                  <a:lnTo>
                    <a:pt x="288403" y="125406"/>
                  </a:lnTo>
                  <a:lnTo>
                    <a:pt x="263969" y="86268"/>
                  </a:lnTo>
                  <a:lnTo>
                    <a:pt x="244190" y="71858"/>
                  </a:lnTo>
                  <a:lnTo>
                    <a:pt x="180933" y="49175"/>
                  </a:lnTo>
                  <a:lnTo>
                    <a:pt x="147839" y="40439"/>
                  </a:lnTo>
                  <a:lnTo>
                    <a:pt x="113956" y="4488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1568746" y="3095378"/>
            <a:ext cx="3313053" cy="492300"/>
            <a:chOff x="1568746" y="3095378"/>
            <a:chExt cx="3313053" cy="492300"/>
          </a:xfrm>
        </p:grpSpPr>
        <p:sp>
          <p:nvSpPr>
            <p:cNvPr id="28" name="Freeform 27"/>
            <p:cNvSpPr/>
            <p:nvPr/>
          </p:nvSpPr>
          <p:spPr>
            <a:xfrm>
              <a:off x="1568746" y="3095378"/>
              <a:ext cx="193725" cy="492300"/>
            </a:xfrm>
            <a:custGeom>
              <a:avLst/>
              <a:gdLst/>
              <a:ahLst/>
              <a:cxnLst/>
              <a:rect l="0" t="0" r="0" b="0"/>
              <a:pathLst>
                <a:path w="193725" h="492300">
                  <a:moveTo>
                    <a:pt x="178984" y="0"/>
                  </a:moveTo>
                  <a:lnTo>
                    <a:pt x="143067" y="39426"/>
                  </a:lnTo>
                  <a:lnTo>
                    <a:pt x="115651" y="91453"/>
                  </a:lnTo>
                  <a:lnTo>
                    <a:pt x="89102" y="146964"/>
                  </a:lnTo>
                  <a:lnTo>
                    <a:pt x="70370" y="199984"/>
                  </a:lnTo>
                  <a:lnTo>
                    <a:pt x="52666" y="255796"/>
                  </a:lnTo>
                  <a:lnTo>
                    <a:pt x="36268" y="318388"/>
                  </a:lnTo>
                  <a:lnTo>
                    <a:pt x="34142" y="372367"/>
                  </a:lnTo>
                  <a:lnTo>
                    <a:pt x="41572" y="430475"/>
                  </a:lnTo>
                  <a:lnTo>
                    <a:pt x="52011" y="463113"/>
                  </a:lnTo>
                  <a:lnTo>
                    <a:pt x="67570" y="483858"/>
                  </a:lnTo>
                  <a:lnTo>
                    <a:pt x="76632" y="491028"/>
                  </a:lnTo>
                  <a:lnTo>
                    <a:pt x="87353" y="492299"/>
                  </a:lnTo>
                  <a:lnTo>
                    <a:pt x="111743" y="484351"/>
                  </a:lnTo>
                  <a:lnTo>
                    <a:pt x="140603" y="465735"/>
                  </a:lnTo>
                  <a:lnTo>
                    <a:pt x="163973" y="434223"/>
                  </a:lnTo>
                  <a:lnTo>
                    <a:pt x="184424" y="381653"/>
                  </a:lnTo>
                  <a:lnTo>
                    <a:pt x="193724" y="341330"/>
                  </a:lnTo>
                  <a:lnTo>
                    <a:pt x="192164" y="317819"/>
                  </a:lnTo>
                  <a:lnTo>
                    <a:pt x="181332" y="298790"/>
                  </a:lnTo>
                  <a:lnTo>
                    <a:pt x="173531" y="290440"/>
                  </a:lnTo>
                  <a:lnTo>
                    <a:pt x="149264" y="281163"/>
                  </a:lnTo>
                  <a:lnTo>
                    <a:pt x="120152" y="279379"/>
                  </a:lnTo>
                  <a:lnTo>
                    <a:pt x="91615" y="286385"/>
                  </a:lnTo>
                  <a:lnTo>
                    <a:pt x="54831" y="309073"/>
                  </a:lnTo>
                  <a:lnTo>
                    <a:pt x="27294" y="338022"/>
                  </a:lnTo>
                  <a:lnTo>
                    <a:pt x="0" y="3895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1823568" y="3137492"/>
              <a:ext cx="244366" cy="433217"/>
            </a:xfrm>
            <a:custGeom>
              <a:avLst/>
              <a:gdLst/>
              <a:ahLst/>
              <a:cxnLst/>
              <a:rect l="0" t="0" r="0" b="0"/>
              <a:pathLst>
                <a:path w="244366" h="433217">
                  <a:moveTo>
                    <a:pt x="145261" y="0"/>
                  </a:moveTo>
                  <a:lnTo>
                    <a:pt x="122904" y="5589"/>
                  </a:lnTo>
                  <a:lnTo>
                    <a:pt x="92233" y="25832"/>
                  </a:lnTo>
                  <a:lnTo>
                    <a:pt x="58833" y="78586"/>
                  </a:lnTo>
                  <a:lnTo>
                    <a:pt x="28190" y="136127"/>
                  </a:lnTo>
                  <a:lnTo>
                    <a:pt x="16076" y="190592"/>
                  </a:lnTo>
                  <a:lnTo>
                    <a:pt x="5078" y="253004"/>
                  </a:lnTo>
                  <a:lnTo>
                    <a:pt x="0" y="315949"/>
                  </a:lnTo>
                  <a:lnTo>
                    <a:pt x="4084" y="362286"/>
                  </a:lnTo>
                  <a:lnTo>
                    <a:pt x="18293" y="403832"/>
                  </a:lnTo>
                  <a:lnTo>
                    <a:pt x="33848" y="422416"/>
                  </a:lnTo>
                  <a:lnTo>
                    <a:pt x="42910" y="429010"/>
                  </a:lnTo>
                  <a:lnTo>
                    <a:pt x="68576" y="433216"/>
                  </a:lnTo>
                  <a:lnTo>
                    <a:pt x="98310" y="428847"/>
                  </a:lnTo>
                  <a:lnTo>
                    <a:pt x="149288" y="400566"/>
                  </a:lnTo>
                  <a:lnTo>
                    <a:pt x="182581" y="372102"/>
                  </a:lnTo>
                  <a:lnTo>
                    <a:pt x="216801" y="315247"/>
                  </a:lnTo>
                  <a:lnTo>
                    <a:pt x="239271" y="256893"/>
                  </a:lnTo>
                  <a:lnTo>
                    <a:pt x="244365" y="224139"/>
                  </a:lnTo>
                  <a:lnTo>
                    <a:pt x="240655" y="167407"/>
                  </a:lnTo>
                  <a:lnTo>
                    <a:pt x="230977" y="116543"/>
                  </a:lnTo>
                  <a:lnTo>
                    <a:pt x="213812" y="85094"/>
                  </a:lnTo>
                  <a:lnTo>
                    <a:pt x="180140" y="46199"/>
                  </a:lnTo>
                  <a:lnTo>
                    <a:pt x="142467" y="30326"/>
                  </a:lnTo>
                  <a:lnTo>
                    <a:pt x="84134" y="22277"/>
                  </a:lnTo>
                  <a:lnTo>
                    <a:pt x="71561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2045753" y="3148020"/>
              <a:ext cx="278092" cy="407764"/>
            </a:xfrm>
            <a:custGeom>
              <a:avLst/>
              <a:gdLst/>
              <a:ahLst/>
              <a:cxnLst/>
              <a:rect l="0" t="0" r="0" b="0"/>
              <a:pathLst>
                <a:path w="278092" h="407764">
                  <a:moveTo>
                    <a:pt x="154702" y="42114"/>
                  </a:moveTo>
                  <a:lnTo>
                    <a:pt x="112011" y="68139"/>
                  </a:lnTo>
                  <a:lnTo>
                    <a:pt x="61040" y="122534"/>
                  </a:lnTo>
                  <a:lnTo>
                    <a:pt x="32389" y="159602"/>
                  </a:lnTo>
                  <a:lnTo>
                    <a:pt x="7657" y="221246"/>
                  </a:lnTo>
                  <a:lnTo>
                    <a:pt x="0" y="258967"/>
                  </a:lnTo>
                  <a:lnTo>
                    <a:pt x="850" y="307188"/>
                  </a:lnTo>
                  <a:lnTo>
                    <a:pt x="6775" y="337740"/>
                  </a:lnTo>
                  <a:lnTo>
                    <a:pt x="17207" y="359117"/>
                  </a:lnTo>
                  <a:lnTo>
                    <a:pt x="41824" y="384305"/>
                  </a:lnTo>
                  <a:lnTo>
                    <a:pt x="82523" y="400997"/>
                  </a:lnTo>
                  <a:lnTo>
                    <a:pt x="126037" y="407763"/>
                  </a:lnTo>
                  <a:lnTo>
                    <a:pt x="154440" y="399987"/>
                  </a:lnTo>
                  <a:lnTo>
                    <a:pt x="210803" y="366399"/>
                  </a:lnTo>
                  <a:lnTo>
                    <a:pt x="229549" y="346508"/>
                  </a:lnTo>
                  <a:lnTo>
                    <a:pt x="256704" y="293964"/>
                  </a:lnTo>
                  <a:lnTo>
                    <a:pt x="275023" y="240561"/>
                  </a:lnTo>
                  <a:lnTo>
                    <a:pt x="278091" y="184751"/>
                  </a:lnTo>
                  <a:lnTo>
                    <a:pt x="272110" y="121552"/>
                  </a:lnTo>
                  <a:lnTo>
                    <a:pt x="261760" y="79689"/>
                  </a:lnTo>
                  <a:lnTo>
                    <a:pt x="237894" y="43991"/>
                  </a:lnTo>
                  <a:lnTo>
                    <a:pt x="231221" y="36346"/>
                  </a:lnTo>
                  <a:lnTo>
                    <a:pt x="193882" y="14409"/>
                  </a:lnTo>
                  <a:lnTo>
                    <a:pt x="138439" y="2846"/>
                  </a:lnTo>
                  <a:lnTo>
                    <a:pt x="9153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2632124" y="3305948"/>
              <a:ext cx="10530" cy="189514"/>
            </a:xfrm>
            <a:custGeom>
              <a:avLst/>
              <a:gdLst/>
              <a:ahLst/>
              <a:cxnLst/>
              <a:rect l="0" t="0" r="0" b="0"/>
              <a:pathLst>
                <a:path w="10530" h="189514">
                  <a:moveTo>
                    <a:pt x="0" y="0"/>
                  </a:moveTo>
                  <a:lnTo>
                    <a:pt x="9065" y="58617"/>
                  </a:lnTo>
                  <a:lnTo>
                    <a:pt x="10239" y="120026"/>
                  </a:lnTo>
                  <a:lnTo>
                    <a:pt x="10471" y="169072"/>
                  </a:lnTo>
                  <a:lnTo>
                    <a:pt x="10529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2495253" y="3390176"/>
              <a:ext cx="200043" cy="42115"/>
            </a:xfrm>
            <a:custGeom>
              <a:avLst/>
              <a:gdLst/>
              <a:ahLst/>
              <a:cxnLst/>
              <a:rect l="0" t="0" r="0" b="0"/>
              <a:pathLst>
                <a:path w="200043" h="42115">
                  <a:moveTo>
                    <a:pt x="200042" y="0"/>
                  </a:moveTo>
                  <a:lnTo>
                    <a:pt x="141425" y="9065"/>
                  </a:lnTo>
                  <a:lnTo>
                    <a:pt x="87251" y="25880"/>
                  </a:lnTo>
                  <a:lnTo>
                    <a:pt x="34609" y="38560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2969036" y="3158549"/>
              <a:ext cx="10529" cy="305327"/>
            </a:xfrm>
            <a:custGeom>
              <a:avLst/>
              <a:gdLst/>
              <a:ahLst/>
              <a:cxnLst/>
              <a:rect l="0" t="0" r="0" b="0"/>
              <a:pathLst>
                <a:path w="10529" h="305327">
                  <a:moveTo>
                    <a:pt x="10528" y="0"/>
                  </a:moveTo>
                  <a:lnTo>
                    <a:pt x="2195" y="48930"/>
                  </a:lnTo>
                  <a:lnTo>
                    <a:pt x="650" y="99895"/>
                  </a:lnTo>
                  <a:lnTo>
                    <a:pt x="192" y="159450"/>
                  </a:lnTo>
                  <a:lnTo>
                    <a:pt x="57" y="215310"/>
                  </a:lnTo>
                  <a:lnTo>
                    <a:pt x="11" y="276107"/>
                  </a:lnTo>
                  <a:lnTo>
                    <a:pt x="0" y="3053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3074321" y="3158549"/>
              <a:ext cx="42115" cy="305327"/>
            </a:xfrm>
            <a:custGeom>
              <a:avLst/>
              <a:gdLst/>
              <a:ahLst/>
              <a:cxnLst/>
              <a:rect l="0" t="0" r="0" b="0"/>
              <a:pathLst>
                <a:path w="42115" h="305327">
                  <a:moveTo>
                    <a:pt x="42114" y="0"/>
                  </a:moveTo>
                  <a:lnTo>
                    <a:pt x="33780" y="48930"/>
                  </a:lnTo>
                  <a:lnTo>
                    <a:pt x="26430" y="102472"/>
                  </a:lnTo>
                  <a:lnTo>
                    <a:pt x="22649" y="152805"/>
                  </a:lnTo>
                  <a:lnTo>
                    <a:pt x="15939" y="206582"/>
                  </a:lnTo>
                  <a:lnTo>
                    <a:pt x="4362" y="260345"/>
                  </a:lnTo>
                  <a:lnTo>
                    <a:pt x="0" y="3053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3207332" y="3137481"/>
              <a:ext cx="305225" cy="321603"/>
            </a:xfrm>
            <a:custGeom>
              <a:avLst/>
              <a:gdLst/>
              <a:ahLst/>
              <a:cxnLst/>
              <a:rect l="0" t="0" r="0" b="0"/>
              <a:pathLst>
                <a:path w="305225" h="321603">
                  <a:moveTo>
                    <a:pt x="182844" y="73710"/>
                  </a:moveTo>
                  <a:lnTo>
                    <a:pt x="171665" y="62532"/>
                  </a:lnTo>
                  <a:lnTo>
                    <a:pt x="153699" y="57044"/>
                  </a:lnTo>
                  <a:lnTo>
                    <a:pt x="142357" y="55580"/>
                  </a:lnTo>
                  <a:lnTo>
                    <a:pt x="104037" y="64699"/>
                  </a:lnTo>
                  <a:lnTo>
                    <a:pt x="41473" y="95429"/>
                  </a:lnTo>
                  <a:lnTo>
                    <a:pt x="32445" y="102228"/>
                  </a:lnTo>
                  <a:lnTo>
                    <a:pt x="19294" y="125379"/>
                  </a:lnTo>
                  <a:lnTo>
                    <a:pt x="1319" y="182312"/>
                  </a:lnTo>
                  <a:lnTo>
                    <a:pt x="0" y="207376"/>
                  </a:lnTo>
                  <a:lnTo>
                    <a:pt x="4484" y="230213"/>
                  </a:lnTo>
                  <a:lnTo>
                    <a:pt x="21332" y="262801"/>
                  </a:lnTo>
                  <a:lnTo>
                    <a:pt x="38531" y="284093"/>
                  </a:lnTo>
                  <a:lnTo>
                    <a:pt x="79123" y="310221"/>
                  </a:lnTo>
                  <a:lnTo>
                    <a:pt x="122606" y="321602"/>
                  </a:lnTo>
                  <a:lnTo>
                    <a:pt x="159536" y="319385"/>
                  </a:lnTo>
                  <a:lnTo>
                    <a:pt x="198295" y="300141"/>
                  </a:lnTo>
                  <a:lnTo>
                    <a:pt x="259314" y="249292"/>
                  </a:lnTo>
                  <a:lnTo>
                    <a:pt x="280891" y="224650"/>
                  </a:lnTo>
                  <a:lnTo>
                    <a:pt x="299762" y="181864"/>
                  </a:lnTo>
                  <a:lnTo>
                    <a:pt x="305224" y="134482"/>
                  </a:lnTo>
                  <a:lnTo>
                    <a:pt x="298783" y="96006"/>
                  </a:lnTo>
                  <a:lnTo>
                    <a:pt x="281407" y="56660"/>
                  </a:lnTo>
                  <a:lnTo>
                    <a:pt x="253382" y="23425"/>
                  </a:lnTo>
                  <a:lnTo>
                    <a:pt x="229012" y="6127"/>
                  </a:lnTo>
                  <a:lnTo>
                    <a:pt x="205703" y="0"/>
                  </a:lnTo>
                  <a:lnTo>
                    <a:pt x="185984" y="1176"/>
                  </a:lnTo>
                  <a:lnTo>
                    <a:pt x="161787" y="105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3748145" y="3259921"/>
              <a:ext cx="126343" cy="24971"/>
            </a:xfrm>
            <a:custGeom>
              <a:avLst/>
              <a:gdLst/>
              <a:ahLst/>
              <a:cxnLst/>
              <a:rect l="0" t="0" r="0" b="0"/>
              <a:pathLst>
                <a:path w="126343" h="24971">
                  <a:moveTo>
                    <a:pt x="126342" y="24970"/>
                  </a:moveTo>
                  <a:lnTo>
                    <a:pt x="108361" y="9329"/>
                  </a:lnTo>
                  <a:lnTo>
                    <a:pt x="91444" y="1251"/>
                  </a:lnTo>
                  <a:lnTo>
                    <a:pt x="69108" y="0"/>
                  </a:lnTo>
                  <a:lnTo>
                    <a:pt x="9880" y="11902"/>
                  </a:lnTo>
                  <a:lnTo>
                    <a:pt x="0" y="144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3737616" y="3369119"/>
              <a:ext cx="147400" cy="10529"/>
            </a:xfrm>
            <a:custGeom>
              <a:avLst/>
              <a:gdLst/>
              <a:ahLst/>
              <a:cxnLst/>
              <a:rect l="0" t="0" r="0" b="0"/>
              <a:pathLst>
                <a:path w="147400" h="10529">
                  <a:moveTo>
                    <a:pt x="147399" y="10528"/>
                  </a:moveTo>
                  <a:lnTo>
                    <a:pt x="109921" y="2195"/>
                  </a:lnTo>
                  <a:lnTo>
                    <a:pt x="58498" y="43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4064000" y="3102264"/>
              <a:ext cx="259683" cy="414255"/>
            </a:xfrm>
            <a:custGeom>
              <a:avLst/>
              <a:gdLst/>
              <a:ahLst/>
              <a:cxnLst/>
              <a:rect l="0" t="0" r="0" b="0"/>
              <a:pathLst>
                <a:path w="259683" h="414255">
                  <a:moveTo>
                    <a:pt x="0" y="45756"/>
                  </a:moveTo>
                  <a:lnTo>
                    <a:pt x="58616" y="31102"/>
                  </a:lnTo>
                  <a:lnTo>
                    <a:pt x="121196" y="24794"/>
                  </a:lnTo>
                  <a:lnTo>
                    <a:pt x="171351" y="16669"/>
                  </a:lnTo>
                  <a:lnTo>
                    <a:pt x="230812" y="3443"/>
                  </a:lnTo>
                  <a:lnTo>
                    <a:pt x="245121" y="0"/>
                  </a:lnTo>
                  <a:lnTo>
                    <a:pt x="253491" y="3553"/>
                  </a:lnTo>
                  <a:lnTo>
                    <a:pt x="257902" y="11772"/>
                  </a:lnTo>
                  <a:lnTo>
                    <a:pt x="259682" y="34162"/>
                  </a:lnTo>
                  <a:lnTo>
                    <a:pt x="248248" y="87730"/>
                  </a:lnTo>
                  <a:lnTo>
                    <a:pt x="218971" y="151029"/>
                  </a:lnTo>
                  <a:lnTo>
                    <a:pt x="187588" y="214211"/>
                  </a:lnTo>
                  <a:lnTo>
                    <a:pt x="156637" y="273137"/>
                  </a:lnTo>
                  <a:lnTo>
                    <a:pt x="134018" y="322659"/>
                  </a:lnTo>
                  <a:lnTo>
                    <a:pt x="108534" y="378787"/>
                  </a:lnTo>
                  <a:lnTo>
                    <a:pt x="94756" y="4142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4369326" y="3158549"/>
              <a:ext cx="31586" cy="400084"/>
            </a:xfrm>
            <a:custGeom>
              <a:avLst/>
              <a:gdLst/>
              <a:ahLst/>
              <a:cxnLst/>
              <a:rect l="0" t="0" r="0" b="0"/>
              <a:pathLst>
                <a:path w="31586" h="400084">
                  <a:moveTo>
                    <a:pt x="31585" y="0"/>
                  </a:moveTo>
                  <a:lnTo>
                    <a:pt x="25996" y="62092"/>
                  </a:lnTo>
                  <a:lnTo>
                    <a:pt x="16931" y="116794"/>
                  </a:lnTo>
                  <a:lnTo>
                    <a:pt x="12426" y="168096"/>
                  </a:lnTo>
                  <a:lnTo>
                    <a:pt x="3668" y="229693"/>
                  </a:lnTo>
                  <a:lnTo>
                    <a:pt x="1087" y="286816"/>
                  </a:lnTo>
                  <a:lnTo>
                    <a:pt x="322" y="344685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4550799" y="3197890"/>
              <a:ext cx="331000" cy="353282"/>
            </a:xfrm>
            <a:custGeom>
              <a:avLst/>
              <a:gdLst/>
              <a:ahLst/>
              <a:cxnLst/>
              <a:rect l="0" t="0" r="0" b="0"/>
              <a:pathLst>
                <a:path w="331000" h="353282">
                  <a:moveTo>
                    <a:pt x="187024" y="13301"/>
                  </a:moveTo>
                  <a:lnTo>
                    <a:pt x="175846" y="2123"/>
                  </a:lnTo>
                  <a:lnTo>
                    <a:pt x="169044" y="0"/>
                  </a:lnTo>
                  <a:lnTo>
                    <a:pt x="152127" y="761"/>
                  </a:lnTo>
                  <a:lnTo>
                    <a:pt x="106605" y="19186"/>
                  </a:lnTo>
                  <a:lnTo>
                    <a:pt x="65156" y="52219"/>
                  </a:lnTo>
                  <a:lnTo>
                    <a:pt x="37476" y="95684"/>
                  </a:lnTo>
                  <a:lnTo>
                    <a:pt x="10111" y="155518"/>
                  </a:lnTo>
                  <a:lnTo>
                    <a:pt x="0" y="210196"/>
                  </a:lnTo>
                  <a:lnTo>
                    <a:pt x="1123" y="262937"/>
                  </a:lnTo>
                  <a:lnTo>
                    <a:pt x="3429" y="274482"/>
                  </a:lnTo>
                  <a:lnTo>
                    <a:pt x="23441" y="307497"/>
                  </a:lnTo>
                  <a:lnTo>
                    <a:pt x="51598" y="333917"/>
                  </a:lnTo>
                  <a:lnTo>
                    <a:pt x="87757" y="350974"/>
                  </a:lnTo>
                  <a:lnTo>
                    <a:pt x="114440" y="353281"/>
                  </a:lnTo>
                  <a:lnTo>
                    <a:pt x="169697" y="345230"/>
                  </a:lnTo>
                  <a:lnTo>
                    <a:pt x="211656" y="324560"/>
                  </a:lnTo>
                  <a:lnTo>
                    <a:pt x="267218" y="279028"/>
                  </a:lnTo>
                  <a:lnTo>
                    <a:pt x="298531" y="243345"/>
                  </a:lnTo>
                  <a:lnTo>
                    <a:pt x="318842" y="201332"/>
                  </a:lnTo>
                  <a:lnTo>
                    <a:pt x="330999" y="149186"/>
                  </a:lnTo>
                  <a:lnTo>
                    <a:pt x="330289" y="110885"/>
                  </a:lnTo>
                  <a:lnTo>
                    <a:pt x="324397" y="89427"/>
                  </a:lnTo>
                  <a:lnTo>
                    <a:pt x="313980" y="72091"/>
                  </a:lnTo>
                  <a:lnTo>
                    <a:pt x="289372" y="49178"/>
                  </a:lnTo>
                  <a:lnTo>
                    <a:pt x="254265" y="33160"/>
                  </a:lnTo>
                  <a:lnTo>
                    <a:pt x="227827" y="31096"/>
                  </a:lnTo>
                  <a:lnTo>
                    <a:pt x="176496" y="3435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1007756" y="273740"/>
            <a:ext cx="4853333" cy="779110"/>
            <a:chOff x="1007756" y="273740"/>
            <a:chExt cx="4853333" cy="779110"/>
          </a:xfrm>
        </p:grpSpPr>
        <p:sp>
          <p:nvSpPr>
            <p:cNvPr id="2" name="Freeform 1"/>
            <p:cNvSpPr/>
            <p:nvPr/>
          </p:nvSpPr>
          <p:spPr>
            <a:xfrm>
              <a:off x="1007756" y="273740"/>
              <a:ext cx="413592" cy="711762"/>
            </a:xfrm>
            <a:custGeom>
              <a:avLst/>
              <a:gdLst/>
              <a:ahLst/>
              <a:cxnLst/>
              <a:rect l="0" t="0" r="0" b="0"/>
              <a:pathLst>
                <a:path w="413592" h="711762">
                  <a:moveTo>
                    <a:pt x="139850" y="0"/>
                  </a:moveTo>
                  <a:lnTo>
                    <a:pt x="114656" y="53875"/>
                  </a:lnTo>
                  <a:lnTo>
                    <a:pt x="94606" y="111037"/>
                  </a:lnTo>
                  <a:lnTo>
                    <a:pt x="71858" y="165390"/>
                  </a:lnTo>
                  <a:lnTo>
                    <a:pt x="47954" y="218067"/>
                  </a:lnTo>
                  <a:lnTo>
                    <a:pt x="32293" y="248666"/>
                  </a:lnTo>
                  <a:lnTo>
                    <a:pt x="26031" y="257025"/>
                  </a:lnTo>
                  <a:lnTo>
                    <a:pt x="20687" y="259087"/>
                  </a:lnTo>
                  <a:lnTo>
                    <a:pt x="15954" y="256953"/>
                  </a:lnTo>
                  <a:lnTo>
                    <a:pt x="11629" y="252021"/>
                  </a:lnTo>
                  <a:lnTo>
                    <a:pt x="9916" y="245223"/>
                  </a:lnTo>
                  <a:lnTo>
                    <a:pt x="18393" y="193470"/>
                  </a:lnTo>
                  <a:lnTo>
                    <a:pt x="32497" y="139775"/>
                  </a:lnTo>
                  <a:lnTo>
                    <a:pt x="56600" y="87228"/>
                  </a:lnTo>
                  <a:lnTo>
                    <a:pt x="83891" y="48296"/>
                  </a:lnTo>
                  <a:lnTo>
                    <a:pt x="120217" y="19246"/>
                  </a:lnTo>
                  <a:lnTo>
                    <a:pt x="140483" y="9334"/>
                  </a:lnTo>
                  <a:lnTo>
                    <a:pt x="161188" y="7268"/>
                  </a:lnTo>
                  <a:lnTo>
                    <a:pt x="180919" y="11419"/>
                  </a:lnTo>
                  <a:lnTo>
                    <a:pt x="197487" y="21063"/>
                  </a:lnTo>
                  <a:lnTo>
                    <a:pt x="219968" y="50825"/>
                  </a:lnTo>
                  <a:lnTo>
                    <a:pt x="247251" y="111285"/>
                  </a:lnTo>
                  <a:lnTo>
                    <a:pt x="263699" y="159706"/>
                  </a:lnTo>
                  <a:lnTo>
                    <a:pt x="274148" y="222880"/>
                  </a:lnTo>
                  <a:lnTo>
                    <a:pt x="283448" y="275523"/>
                  </a:lnTo>
                  <a:lnTo>
                    <a:pt x="284953" y="327692"/>
                  </a:lnTo>
                  <a:lnTo>
                    <a:pt x="278510" y="377334"/>
                  </a:lnTo>
                  <a:lnTo>
                    <a:pt x="272446" y="419608"/>
                  </a:lnTo>
                  <a:lnTo>
                    <a:pt x="265852" y="465693"/>
                  </a:lnTo>
                  <a:lnTo>
                    <a:pt x="255563" y="525198"/>
                  </a:lnTo>
                  <a:lnTo>
                    <a:pt x="241985" y="565056"/>
                  </a:lnTo>
                  <a:lnTo>
                    <a:pt x="211078" y="628285"/>
                  </a:lnTo>
                  <a:lnTo>
                    <a:pt x="176959" y="666354"/>
                  </a:lnTo>
                  <a:lnTo>
                    <a:pt x="128662" y="701841"/>
                  </a:lnTo>
                  <a:lnTo>
                    <a:pt x="86362" y="711761"/>
                  </a:lnTo>
                  <a:lnTo>
                    <a:pt x="47962" y="709112"/>
                  </a:lnTo>
                  <a:lnTo>
                    <a:pt x="28431" y="700816"/>
                  </a:lnTo>
                  <a:lnTo>
                    <a:pt x="19947" y="695328"/>
                  </a:lnTo>
                  <a:lnTo>
                    <a:pt x="7401" y="679872"/>
                  </a:lnTo>
                  <a:lnTo>
                    <a:pt x="2418" y="670837"/>
                  </a:lnTo>
                  <a:lnTo>
                    <a:pt x="0" y="645201"/>
                  </a:lnTo>
                  <a:lnTo>
                    <a:pt x="3995" y="617819"/>
                  </a:lnTo>
                  <a:lnTo>
                    <a:pt x="13569" y="597850"/>
                  </a:lnTo>
                  <a:lnTo>
                    <a:pt x="28743" y="584296"/>
                  </a:lnTo>
                  <a:lnTo>
                    <a:pt x="67080" y="566063"/>
                  </a:lnTo>
                  <a:lnTo>
                    <a:pt x="103600" y="560397"/>
                  </a:lnTo>
                  <a:lnTo>
                    <a:pt x="157862" y="566888"/>
                  </a:lnTo>
                  <a:lnTo>
                    <a:pt x="213641" y="582554"/>
                  </a:lnTo>
                  <a:lnTo>
                    <a:pt x="269719" y="607833"/>
                  </a:lnTo>
                  <a:lnTo>
                    <a:pt x="317410" y="622816"/>
                  </a:lnTo>
                  <a:lnTo>
                    <a:pt x="362996" y="623486"/>
                  </a:lnTo>
                  <a:lnTo>
                    <a:pt x="413591" y="61065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432800" y="368497"/>
              <a:ext cx="287085" cy="634963"/>
            </a:xfrm>
            <a:custGeom>
              <a:avLst/>
              <a:gdLst/>
              <a:ahLst/>
              <a:cxnLst/>
              <a:rect l="0" t="0" r="0" b="0"/>
              <a:pathLst>
                <a:path w="287085" h="634963">
                  <a:moveTo>
                    <a:pt x="188588" y="0"/>
                  </a:moveTo>
                  <a:lnTo>
                    <a:pt x="164542" y="17981"/>
                  </a:lnTo>
                  <a:lnTo>
                    <a:pt x="128995" y="69741"/>
                  </a:lnTo>
                  <a:lnTo>
                    <a:pt x="99054" y="132060"/>
                  </a:lnTo>
                  <a:lnTo>
                    <a:pt x="72377" y="186483"/>
                  </a:lnTo>
                  <a:lnTo>
                    <a:pt x="52127" y="241756"/>
                  </a:lnTo>
                  <a:lnTo>
                    <a:pt x="34224" y="298255"/>
                  </a:lnTo>
                  <a:lnTo>
                    <a:pt x="23658" y="348075"/>
                  </a:lnTo>
                  <a:lnTo>
                    <a:pt x="9607" y="407487"/>
                  </a:lnTo>
                  <a:lnTo>
                    <a:pt x="2196" y="462328"/>
                  </a:lnTo>
                  <a:lnTo>
                    <a:pt x="0" y="512503"/>
                  </a:lnTo>
                  <a:lnTo>
                    <a:pt x="4847" y="565789"/>
                  </a:lnTo>
                  <a:lnTo>
                    <a:pt x="19373" y="593720"/>
                  </a:lnTo>
                  <a:lnTo>
                    <a:pt x="44084" y="616814"/>
                  </a:lnTo>
                  <a:lnTo>
                    <a:pt x="79222" y="632885"/>
                  </a:lnTo>
                  <a:lnTo>
                    <a:pt x="105666" y="634962"/>
                  </a:lnTo>
                  <a:lnTo>
                    <a:pt x="155181" y="626763"/>
                  </a:lnTo>
                  <a:lnTo>
                    <a:pt x="209405" y="590677"/>
                  </a:lnTo>
                  <a:lnTo>
                    <a:pt x="251712" y="556144"/>
                  </a:lnTo>
                  <a:lnTo>
                    <a:pt x="272152" y="520283"/>
                  </a:lnTo>
                  <a:lnTo>
                    <a:pt x="285617" y="480021"/>
                  </a:lnTo>
                  <a:lnTo>
                    <a:pt x="287084" y="455498"/>
                  </a:lnTo>
                  <a:lnTo>
                    <a:pt x="285838" y="444045"/>
                  </a:lnTo>
                  <a:lnTo>
                    <a:pt x="281497" y="435240"/>
                  </a:lnTo>
                  <a:lnTo>
                    <a:pt x="267316" y="422338"/>
                  </a:lnTo>
                  <a:lnTo>
                    <a:pt x="239601" y="408497"/>
                  </a:lnTo>
                  <a:lnTo>
                    <a:pt x="216330" y="406942"/>
                  </a:lnTo>
                  <a:lnTo>
                    <a:pt x="163262" y="415476"/>
                  </a:lnTo>
                  <a:lnTo>
                    <a:pt x="108890" y="436832"/>
                  </a:lnTo>
                  <a:lnTo>
                    <a:pt x="57903" y="470491"/>
                  </a:lnTo>
                  <a:lnTo>
                    <a:pt x="9604" y="52642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793375" y="421139"/>
              <a:ext cx="382050" cy="544766"/>
            </a:xfrm>
            <a:custGeom>
              <a:avLst/>
              <a:gdLst/>
              <a:ahLst/>
              <a:cxnLst/>
              <a:rect l="0" t="0" r="0" b="0"/>
              <a:pathLst>
                <a:path w="382050" h="544766">
                  <a:moveTo>
                    <a:pt x="312324" y="0"/>
                  </a:moveTo>
                  <a:lnTo>
                    <a:pt x="258449" y="17959"/>
                  </a:lnTo>
                  <a:lnTo>
                    <a:pt x="201288" y="35150"/>
                  </a:lnTo>
                  <a:lnTo>
                    <a:pt x="145765" y="40739"/>
                  </a:lnTo>
                  <a:lnTo>
                    <a:pt x="82805" y="41843"/>
                  </a:lnTo>
                  <a:lnTo>
                    <a:pt x="30551" y="47650"/>
                  </a:lnTo>
                  <a:lnTo>
                    <a:pt x="21530" y="53994"/>
                  </a:lnTo>
                  <a:lnTo>
                    <a:pt x="8387" y="73520"/>
                  </a:lnTo>
                  <a:lnTo>
                    <a:pt x="0" y="110821"/>
                  </a:lnTo>
                  <a:lnTo>
                    <a:pt x="5572" y="165347"/>
                  </a:lnTo>
                  <a:lnTo>
                    <a:pt x="17938" y="221178"/>
                  </a:lnTo>
                  <a:lnTo>
                    <a:pt x="26056" y="277266"/>
                  </a:lnTo>
                  <a:lnTo>
                    <a:pt x="30232" y="285450"/>
                  </a:lnTo>
                  <a:lnTo>
                    <a:pt x="36525" y="289736"/>
                  </a:lnTo>
                  <a:lnTo>
                    <a:pt x="44230" y="291423"/>
                  </a:lnTo>
                  <a:lnTo>
                    <a:pt x="51706" y="290209"/>
                  </a:lnTo>
                  <a:lnTo>
                    <a:pt x="66253" y="282620"/>
                  </a:lnTo>
                  <a:lnTo>
                    <a:pt x="125915" y="234546"/>
                  </a:lnTo>
                  <a:lnTo>
                    <a:pt x="165538" y="218166"/>
                  </a:lnTo>
                  <a:lnTo>
                    <a:pt x="202282" y="218410"/>
                  </a:lnTo>
                  <a:lnTo>
                    <a:pt x="254279" y="230143"/>
                  </a:lnTo>
                  <a:lnTo>
                    <a:pt x="311758" y="267208"/>
                  </a:lnTo>
                  <a:lnTo>
                    <a:pt x="343105" y="298014"/>
                  </a:lnTo>
                  <a:lnTo>
                    <a:pt x="371827" y="337548"/>
                  </a:lnTo>
                  <a:lnTo>
                    <a:pt x="379714" y="361371"/>
                  </a:lnTo>
                  <a:lnTo>
                    <a:pt x="382049" y="387557"/>
                  </a:lnTo>
                  <a:lnTo>
                    <a:pt x="371000" y="450845"/>
                  </a:lnTo>
                  <a:lnTo>
                    <a:pt x="349347" y="493298"/>
                  </a:lnTo>
                  <a:lnTo>
                    <a:pt x="336188" y="510143"/>
                  </a:lnTo>
                  <a:lnTo>
                    <a:pt x="316301" y="522308"/>
                  </a:lnTo>
                  <a:lnTo>
                    <a:pt x="265406" y="539650"/>
                  </a:lnTo>
                  <a:lnTo>
                    <a:pt x="210293" y="544765"/>
                  </a:lnTo>
                  <a:lnTo>
                    <a:pt x="169529" y="537449"/>
                  </a:lnTo>
                  <a:lnTo>
                    <a:pt x="112889" y="513608"/>
                  </a:lnTo>
                  <a:lnTo>
                    <a:pt x="91226" y="5053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537367" y="621181"/>
              <a:ext cx="21059" cy="189514"/>
            </a:xfrm>
            <a:custGeom>
              <a:avLst/>
              <a:gdLst/>
              <a:ahLst/>
              <a:cxnLst/>
              <a:rect l="0" t="0" r="0" b="0"/>
              <a:pathLst>
                <a:path w="21059" h="189514">
                  <a:moveTo>
                    <a:pt x="21058" y="0"/>
                  </a:moveTo>
                  <a:lnTo>
                    <a:pt x="13822" y="27556"/>
                  </a:lnTo>
                  <a:lnTo>
                    <a:pt x="8060" y="80659"/>
                  </a:lnTo>
                  <a:lnTo>
                    <a:pt x="1062" y="143636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442611" y="726466"/>
              <a:ext cx="178985" cy="21058"/>
            </a:xfrm>
            <a:custGeom>
              <a:avLst/>
              <a:gdLst/>
              <a:ahLst/>
              <a:cxnLst/>
              <a:rect l="0" t="0" r="0" b="0"/>
              <a:pathLst>
                <a:path w="178985" h="21058">
                  <a:moveTo>
                    <a:pt x="178984" y="0"/>
                  </a:moveTo>
                  <a:lnTo>
                    <a:pt x="141507" y="8333"/>
                  </a:lnTo>
                  <a:lnTo>
                    <a:pt x="90083" y="10095"/>
                  </a:lnTo>
                  <a:lnTo>
                    <a:pt x="27143" y="1359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126963" y="452725"/>
              <a:ext cx="73701" cy="600125"/>
            </a:xfrm>
            <a:custGeom>
              <a:avLst/>
              <a:gdLst/>
              <a:ahLst/>
              <a:cxnLst/>
              <a:rect l="0" t="0" r="0" b="0"/>
              <a:pathLst>
                <a:path w="73701" h="600125">
                  <a:moveTo>
                    <a:pt x="73700" y="0"/>
                  </a:moveTo>
                  <a:lnTo>
                    <a:pt x="62247" y="48931"/>
                  </a:lnTo>
                  <a:lnTo>
                    <a:pt x="55489" y="99896"/>
                  </a:lnTo>
                  <a:lnTo>
                    <a:pt x="53486" y="162570"/>
                  </a:lnTo>
                  <a:lnTo>
                    <a:pt x="49773" y="220524"/>
                  </a:lnTo>
                  <a:lnTo>
                    <a:pt x="43627" y="277137"/>
                  </a:lnTo>
                  <a:lnTo>
                    <a:pt x="36973" y="330509"/>
                  </a:lnTo>
                  <a:lnTo>
                    <a:pt x="31480" y="393446"/>
                  </a:lnTo>
                  <a:lnTo>
                    <a:pt x="23463" y="450244"/>
                  </a:lnTo>
                  <a:lnTo>
                    <a:pt x="18651" y="501513"/>
                  </a:lnTo>
                  <a:lnTo>
                    <a:pt x="12133" y="560758"/>
                  </a:lnTo>
                  <a:lnTo>
                    <a:pt x="8122" y="579899"/>
                  </a:lnTo>
                  <a:lnTo>
                    <a:pt x="0" y="60012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903425" y="484310"/>
              <a:ext cx="276182" cy="350812"/>
            </a:xfrm>
            <a:custGeom>
              <a:avLst/>
              <a:gdLst/>
              <a:ahLst/>
              <a:cxnLst/>
              <a:rect l="0" t="0" r="0" b="0"/>
              <a:pathLst>
                <a:path w="276182" h="350812">
                  <a:moveTo>
                    <a:pt x="276181" y="252684"/>
                  </a:moveTo>
                  <a:lnTo>
                    <a:pt x="223153" y="267339"/>
                  </a:lnTo>
                  <a:lnTo>
                    <a:pt x="162512" y="292684"/>
                  </a:lnTo>
                  <a:lnTo>
                    <a:pt x="108007" y="319303"/>
                  </a:lnTo>
                  <a:lnTo>
                    <a:pt x="44579" y="343618"/>
                  </a:lnTo>
                  <a:lnTo>
                    <a:pt x="23508" y="350811"/>
                  </a:lnTo>
                  <a:lnTo>
                    <a:pt x="15316" y="349688"/>
                  </a:lnTo>
                  <a:lnTo>
                    <a:pt x="8684" y="345429"/>
                  </a:lnTo>
                  <a:lnTo>
                    <a:pt x="3093" y="339081"/>
                  </a:lnTo>
                  <a:lnTo>
                    <a:pt x="0" y="316429"/>
                  </a:lnTo>
                  <a:lnTo>
                    <a:pt x="3695" y="288034"/>
                  </a:lnTo>
                  <a:lnTo>
                    <a:pt x="25131" y="231678"/>
                  </a:lnTo>
                  <a:lnTo>
                    <a:pt x="51896" y="175485"/>
                  </a:lnTo>
                  <a:lnTo>
                    <a:pt x="75257" y="113620"/>
                  </a:lnTo>
                  <a:lnTo>
                    <a:pt x="93571" y="53740"/>
                  </a:lnTo>
                  <a:lnTo>
                    <a:pt x="107702" y="16985"/>
                  </a:lnTo>
                  <a:lnTo>
                    <a:pt x="11825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358590" y="494839"/>
              <a:ext cx="63172" cy="526426"/>
            </a:xfrm>
            <a:custGeom>
              <a:avLst/>
              <a:gdLst/>
              <a:ahLst/>
              <a:cxnLst/>
              <a:rect l="0" t="0" r="0" b="0"/>
              <a:pathLst>
                <a:path w="63172" h="526426">
                  <a:moveTo>
                    <a:pt x="63171" y="0"/>
                  </a:moveTo>
                  <a:lnTo>
                    <a:pt x="48700" y="33622"/>
                  </a:lnTo>
                  <a:lnTo>
                    <a:pt x="37393" y="93407"/>
                  </a:lnTo>
                  <a:lnTo>
                    <a:pt x="27717" y="142710"/>
                  </a:lnTo>
                  <a:lnTo>
                    <a:pt x="23031" y="190593"/>
                  </a:lnTo>
                  <a:lnTo>
                    <a:pt x="21642" y="251184"/>
                  </a:lnTo>
                  <a:lnTo>
                    <a:pt x="21317" y="297251"/>
                  </a:lnTo>
                  <a:lnTo>
                    <a:pt x="18015" y="356746"/>
                  </a:lnTo>
                  <a:lnTo>
                    <a:pt x="12007" y="419468"/>
                  </a:lnTo>
                  <a:lnTo>
                    <a:pt x="9651" y="478608"/>
                  </a:lnTo>
                  <a:lnTo>
                    <a:pt x="0" y="52642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502664" y="520254"/>
              <a:ext cx="420333" cy="456089"/>
            </a:xfrm>
            <a:custGeom>
              <a:avLst/>
              <a:gdLst/>
              <a:ahLst/>
              <a:cxnLst/>
              <a:rect l="0" t="0" r="0" b="0"/>
              <a:pathLst>
                <a:path w="420333" h="456089">
                  <a:moveTo>
                    <a:pt x="213895" y="6170"/>
                  </a:moveTo>
                  <a:lnTo>
                    <a:pt x="197128" y="581"/>
                  </a:lnTo>
                  <a:lnTo>
                    <a:pt x="164343" y="2695"/>
                  </a:lnTo>
                  <a:lnTo>
                    <a:pt x="130583" y="16319"/>
                  </a:lnTo>
                  <a:lnTo>
                    <a:pt x="81231" y="55578"/>
                  </a:lnTo>
                  <a:lnTo>
                    <a:pt x="38481" y="117685"/>
                  </a:lnTo>
                  <a:lnTo>
                    <a:pt x="14786" y="180299"/>
                  </a:lnTo>
                  <a:lnTo>
                    <a:pt x="0" y="240348"/>
                  </a:lnTo>
                  <a:lnTo>
                    <a:pt x="521" y="288726"/>
                  </a:lnTo>
                  <a:lnTo>
                    <a:pt x="12347" y="349070"/>
                  </a:lnTo>
                  <a:lnTo>
                    <a:pt x="30695" y="389570"/>
                  </a:lnTo>
                  <a:lnTo>
                    <a:pt x="72267" y="433057"/>
                  </a:lnTo>
                  <a:lnTo>
                    <a:pt x="99792" y="449420"/>
                  </a:lnTo>
                  <a:lnTo>
                    <a:pt x="141352" y="456088"/>
                  </a:lnTo>
                  <a:lnTo>
                    <a:pt x="185122" y="452475"/>
                  </a:lnTo>
                  <a:lnTo>
                    <a:pt x="241833" y="433538"/>
                  </a:lnTo>
                  <a:lnTo>
                    <a:pt x="282875" y="418757"/>
                  </a:lnTo>
                  <a:lnTo>
                    <a:pt x="339616" y="373541"/>
                  </a:lnTo>
                  <a:lnTo>
                    <a:pt x="381345" y="310424"/>
                  </a:lnTo>
                  <a:lnTo>
                    <a:pt x="404639" y="255133"/>
                  </a:lnTo>
                  <a:lnTo>
                    <a:pt x="419336" y="199151"/>
                  </a:lnTo>
                  <a:lnTo>
                    <a:pt x="420332" y="143033"/>
                  </a:lnTo>
                  <a:lnTo>
                    <a:pt x="414440" y="116131"/>
                  </a:lnTo>
                  <a:lnTo>
                    <a:pt x="396798" y="81255"/>
                  </a:lnTo>
                  <a:lnTo>
                    <a:pt x="359988" y="41149"/>
                  </a:lnTo>
                  <a:lnTo>
                    <a:pt x="313333" y="10350"/>
                  </a:lnTo>
                  <a:lnTo>
                    <a:pt x="272864" y="0"/>
                  </a:lnTo>
                  <a:lnTo>
                    <a:pt x="231237" y="2522"/>
                  </a:lnTo>
                  <a:lnTo>
                    <a:pt x="192838" y="166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360257" y="621181"/>
              <a:ext cx="19599" cy="221099"/>
            </a:xfrm>
            <a:custGeom>
              <a:avLst/>
              <a:gdLst/>
              <a:ahLst/>
              <a:cxnLst/>
              <a:rect l="0" t="0" r="0" b="0"/>
              <a:pathLst>
                <a:path w="19599" h="221099">
                  <a:moveTo>
                    <a:pt x="9069" y="0"/>
                  </a:moveTo>
                  <a:lnTo>
                    <a:pt x="4" y="58617"/>
                  </a:lnTo>
                  <a:lnTo>
                    <a:pt x="0" y="111621"/>
                  </a:lnTo>
                  <a:lnTo>
                    <a:pt x="7644" y="173493"/>
                  </a:lnTo>
                  <a:lnTo>
                    <a:pt x="19598" y="2210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253513" y="715937"/>
              <a:ext cx="200042" cy="52644"/>
            </a:xfrm>
            <a:custGeom>
              <a:avLst/>
              <a:gdLst/>
              <a:ahLst/>
              <a:cxnLst/>
              <a:rect l="0" t="0" r="0" b="0"/>
              <a:pathLst>
                <a:path w="200042" h="52644">
                  <a:moveTo>
                    <a:pt x="200041" y="0"/>
                  </a:moveTo>
                  <a:lnTo>
                    <a:pt x="141424" y="23720"/>
                  </a:lnTo>
                  <a:lnTo>
                    <a:pt x="86081" y="37268"/>
                  </a:lnTo>
                  <a:lnTo>
                    <a:pt x="29395" y="44277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778767" y="368497"/>
              <a:ext cx="345580" cy="513918"/>
            </a:xfrm>
            <a:custGeom>
              <a:avLst/>
              <a:gdLst/>
              <a:ahLst/>
              <a:cxnLst/>
              <a:rect l="0" t="0" r="0" b="0"/>
              <a:pathLst>
                <a:path w="345580" h="513918">
                  <a:moveTo>
                    <a:pt x="138041" y="0"/>
                  </a:moveTo>
                  <a:lnTo>
                    <a:pt x="81646" y="57565"/>
                  </a:lnTo>
                  <a:lnTo>
                    <a:pt x="32742" y="115177"/>
                  </a:lnTo>
                  <a:lnTo>
                    <a:pt x="4677" y="143764"/>
                  </a:lnTo>
                  <a:lnTo>
                    <a:pt x="1169" y="143806"/>
                  </a:lnTo>
                  <a:lnTo>
                    <a:pt x="0" y="139154"/>
                  </a:lnTo>
                  <a:lnTo>
                    <a:pt x="6528" y="103656"/>
                  </a:lnTo>
                  <a:lnTo>
                    <a:pt x="15756" y="73217"/>
                  </a:lnTo>
                  <a:lnTo>
                    <a:pt x="28710" y="55547"/>
                  </a:lnTo>
                  <a:lnTo>
                    <a:pt x="75723" y="19100"/>
                  </a:lnTo>
                  <a:lnTo>
                    <a:pt x="107878" y="6179"/>
                  </a:lnTo>
                  <a:lnTo>
                    <a:pt x="145352" y="3001"/>
                  </a:lnTo>
                  <a:lnTo>
                    <a:pt x="168196" y="6403"/>
                  </a:lnTo>
                  <a:lnTo>
                    <a:pt x="186928" y="14934"/>
                  </a:lnTo>
                  <a:lnTo>
                    <a:pt x="203052" y="27694"/>
                  </a:lnTo>
                  <a:lnTo>
                    <a:pt x="218018" y="45064"/>
                  </a:lnTo>
                  <a:lnTo>
                    <a:pt x="226229" y="70721"/>
                  </a:lnTo>
                  <a:lnTo>
                    <a:pt x="227732" y="111811"/>
                  </a:lnTo>
                  <a:lnTo>
                    <a:pt x="217759" y="157137"/>
                  </a:lnTo>
                  <a:lnTo>
                    <a:pt x="196118" y="198715"/>
                  </a:lnTo>
                  <a:lnTo>
                    <a:pt x="166194" y="230672"/>
                  </a:lnTo>
                  <a:lnTo>
                    <a:pt x="137024" y="249281"/>
                  </a:lnTo>
                  <a:lnTo>
                    <a:pt x="126835" y="253925"/>
                  </a:lnTo>
                  <a:lnTo>
                    <a:pt x="121211" y="253511"/>
                  </a:lnTo>
                  <a:lnTo>
                    <a:pt x="118632" y="249726"/>
                  </a:lnTo>
                  <a:lnTo>
                    <a:pt x="118083" y="243693"/>
                  </a:lnTo>
                  <a:lnTo>
                    <a:pt x="121226" y="238501"/>
                  </a:lnTo>
                  <a:lnTo>
                    <a:pt x="134077" y="229613"/>
                  </a:lnTo>
                  <a:lnTo>
                    <a:pt x="166632" y="223621"/>
                  </a:lnTo>
                  <a:lnTo>
                    <a:pt x="211503" y="227435"/>
                  </a:lnTo>
                  <a:lnTo>
                    <a:pt x="250665" y="241563"/>
                  </a:lnTo>
                  <a:lnTo>
                    <a:pt x="301404" y="275704"/>
                  </a:lnTo>
                  <a:lnTo>
                    <a:pt x="320221" y="295670"/>
                  </a:lnTo>
                  <a:lnTo>
                    <a:pt x="338379" y="332231"/>
                  </a:lnTo>
                  <a:lnTo>
                    <a:pt x="345579" y="372700"/>
                  </a:lnTo>
                  <a:lnTo>
                    <a:pt x="342123" y="419915"/>
                  </a:lnTo>
                  <a:lnTo>
                    <a:pt x="328101" y="459771"/>
                  </a:lnTo>
                  <a:lnTo>
                    <a:pt x="303540" y="488218"/>
                  </a:lnTo>
                  <a:lnTo>
                    <a:pt x="268446" y="505876"/>
                  </a:lnTo>
                  <a:lnTo>
                    <a:pt x="214666" y="513917"/>
                  </a:lnTo>
                  <a:lnTo>
                    <a:pt x="158983" y="512386"/>
                  </a:lnTo>
                  <a:lnTo>
                    <a:pt x="108512" y="501165"/>
                  </a:lnTo>
                  <a:lnTo>
                    <a:pt x="64342" y="47378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147517" y="402820"/>
              <a:ext cx="345355" cy="511839"/>
            </a:xfrm>
            <a:custGeom>
              <a:avLst/>
              <a:gdLst/>
              <a:ahLst/>
              <a:cxnLst/>
              <a:rect l="0" t="0" r="0" b="0"/>
              <a:pathLst>
                <a:path w="345355" h="511839">
                  <a:moveTo>
                    <a:pt x="127259" y="7791"/>
                  </a:moveTo>
                  <a:lnTo>
                    <a:pt x="73385" y="50943"/>
                  </a:lnTo>
                  <a:lnTo>
                    <a:pt x="12298" y="102403"/>
                  </a:lnTo>
                  <a:lnTo>
                    <a:pt x="4995" y="109470"/>
                  </a:lnTo>
                  <a:lnTo>
                    <a:pt x="1296" y="109502"/>
                  </a:lnTo>
                  <a:lnTo>
                    <a:pt x="0" y="104844"/>
                  </a:lnTo>
                  <a:lnTo>
                    <a:pt x="6325" y="69336"/>
                  </a:lnTo>
                  <a:lnTo>
                    <a:pt x="18529" y="52302"/>
                  </a:lnTo>
                  <a:lnTo>
                    <a:pt x="48250" y="29558"/>
                  </a:lnTo>
                  <a:lnTo>
                    <a:pt x="94625" y="6501"/>
                  </a:lnTo>
                  <a:lnTo>
                    <a:pt x="132538" y="0"/>
                  </a:lnTo>
                  <a:lnTo>
                    <a:pt x="178865" y="6209"/>
                  </a:lnTo>
                  <a:lnTo>
                    <a:pt x="200498" y="12157"/>
                  </a:lnTo>
                  <a:lnTo>
                    <a:pt x="218691" y="24939"/>
                  </a:lnTo>
                  <a:lnTo>
                    <a:pt x="233406" y="42319"/>
                  </a:lnTo>
                  <a:lnTo>
                    <a:pt x="243846" y="61741"/>
                  </a:lnTo>
                  <a:lnTo>
                    <a:pt x="246146" y="85191"/>
                  </a:lnTo>
                  <a:lnTo>
                    <a:pt x="243680" y="138373"/>
                  </a:lnTo>
                  <a:lnTo>
                    <a:pt x="232074" y="174384"/>
                  </a:lnTo>
                  <a:lnTo>
                    <a:pt x="206022" y="216823"/>
                  </a:lnTo>
                  <a:lnTo>
                    <a:pt x="178283" y="240262"/>
                  </a:lnTo>
                  <a:lnTo>
                    <a:pt x="127046" y="263171"/>
                  </a:lnTo>
                  <a:lnTo>
                    <a:pt x="121268" y="262272"/>
                  </a:lnTo>
                  <a:lnTo>
                    <a:pt x="118586" y="258164"/>
                  </a:lnTo>
                  <a:lnTo>
                    <a:pt x="117968" y="251915"/>
                  </a:lnTo>
                  <a:lnTo>
                    <a:pt x="121065" y="245410"/>
                  </a:lnTo>
                  <a:lnTo>
                    <a:pt x="133865" y="231942"/>
                  </a:lnTo>
                  <a:lnTo>
                    <a:pt x="157492" y="224397"/>
                  </a:lnTo>
                  <a:lnTo>
                    <a:pt x="197438" y="223269"/>
                  </a:lnTo>
                  <a:lnTo>
                    <a:pt x="220451" y="228731"/>
                  </a:lnTo>
                  <a:lnTo>
                    <a:pt x="274452" y="257869"/>
                  </a:lnTo>
                  <a:lnTo>
                    <a:pt x="300594" y="283879"/>
                  </a:lnTo>
                  <a:lnTo>
                    <a:pt x="334428" y="342817"/>
                  </a:lnTo>
                  <a:lnTo>
                    <a:pt x="342167" y="368431"/>
                  </a:lnTo>
                  <a:lnTo>
                    <a:pt x="345354" y="418804"/>
                  </a:lnTo>
                  <a:lnTo>
                    <a:pt x="341953" y="445487"/>
                  </a:lnTo>
                  <a:lnTo>
                    <a:pt x="333423" y="465925"/>
                  </a:lnTo>
                  <a:lnTo>
                    <a:pt x="308883" y="498109"/>
                  </a:lnTo>
                  <a:lnTo>
                    <a:pt x="285970" y="506470"/>
                  </a:lnTo>
                  <a:lnTo>
                    <a:pt x="229190" y="511838"/>
                  </a:lnTo>
                  <a:lnTo>
                    <a:pt x="172914" y="497257"/>
                  </a:lnTo>
                  <a:lnTo>
                    <a:pt x="133118" y="484401"/>
                  </a:lnTo>
                  <a:lnTo>
                    <a:pt x="85146" y="46051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5548517" y="431668"/>
              <a:ext cx="312572" cy="544771"/>
            </a:xfrm>
            <a:custGeom>
              <a:avLst/>
              <a:gdLst/>
              <a:ahLst/>
              <a:cxnLst/>
              <a:rect l="0" t="0" r="0" b="0"/>
              <a:pathLst>
                <a:path w="312572" h="544771">
                  <a:moveTo>
                    <a:pt x="221099" y="0"/>
                  </a:moveTo>
                  <a:lnTo>
                    <a:pt x="209921" y="11178"/>
                  </a:lnTo>
                  <a:lnTo>
                    <a:pt x="147881" y="34844"/>
                  </a:lnTo>
                  <a:lnTo>
                    <a:pt x="86487" y="44276"/>
                  </a:lnTo>
                  <a:lnTo>
                    <a:pt x="33053" y="61116"/>
                  </a:lnTo>
                  <a:lnTo>
                    <a:pt x="16250" y="72396"/>
                  </a:lnTo>
                  <a:lnTo>
                    <a:pt x="10833" y="81019"/>
                  </a:lnTo>
                  <a:lnTo>
                    <a:pt x="4815" y="103079"/>
                  </a:lnTo>
                  <a:lnTo>
                    <a:pt x="9357" y="162604"/>
                  </a:lnTo>
                  <a:lnTo>
                    <a:pt x="18400" y="220636"/>
                  </a:lnTo>
                  <a:lnTo>
                    <a:pt x="29113" y="282822"/>
                  </a:lnTo>
                  <a:lnTo>
                    <a:pt x="35556" y="304683"/>
                  </a:lnTo>
                  <a:lnTo>
                    <a:pt x="38912" y="308407"/>
                  </a:lnTo>
                  <a:lnTo>
                    <a:pt x="42319" y="307380"/>
                  </a:lnTo>
                  <a:lnTo>
                    <a:pt x="77762" y="272997"/>
                  </a:lnTo>
                  <a:lnTo>
                    <a:pt x="97732" y="260542"/>
                  </a:lnTo>
                  <a:lnTo>
                    <a:pt x="135283" y="248123"/>
                  </a:lnTo>
                  <a:lnTo>
                    <a:pt x="174875" y="245093"/>
                  </a:lnTo>
                  <a:lnTo>
                    <a:pt x="209353" y="252255"/>
                  </a:lnTo>
                  <a:lnTo>
                    <a:pt x="263053" y="281628"/>
                  </a:lnTo>
                  <a:lnTo>
                    <a:pt x="277959" y="298303"/>
                  </a:lnTo>
                  <a:lnTo>
                    <a:pt x="300987" y="349072"/>
                  </a:lnTo>
                  <a:lnTo>
                    <a:pt x="312571" y="404218"/>
                  </a:lnTo>
                  <a:lnTo>
                    <a:pt x="312056" y="433506"/>
                  </a:lnTo>
                  <a:lnTo>
                    <a:pt x="298612" y="464318"/>
                  </a:lnTo>
                  <a:lnTo>
                    <a:pt x="278641" y="493985"/>
                  </a:lnTo>
                  <a:lnTo>
                    <a:pt x="251016" y="516943"/>
                  </a:lnTo>
                  <a:lnTo>
                    <a:pt x="194233" y="539676"/>
                  </a:lnTo>
                  <a:lnTo>
                    <a:pt x="139926" y="544770"/>
                  </a:lnTo>
                  <a:lnTo>
                    <a:pt x="87258" y="535724"/>
                  </a:lnTo>
                  <a:lnTo>
                    <a:pt x="31535" y="522673"/>
                  </a:lnTo>
                  <a:lnTo>
                    <a:pt x="0" y="51589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789467" y="2358383"/>
            <a:ext cx="3179777" cy="645194"/>
            <a:chOff x="789467" y="2358383"/>
            <a:chExt cx="3179777" cy="645194"/>
          </a:xfrm>
        </p:grpSpPr>
        <p:sp>
          <p:nvSpPr>
            <p:cNvPr id="17" name="Freeform 16"/>
            <p:cNvSpPr/>
            <p:nvPr/>
          </p:nvSpPr>
          <p:spPr>
            <a:xfrm>
              <a:off x="789467" y="2457841"/>
              <a:ext cx="273912" cy="545736"/>
            </a:xfrm>
            <a:custGeom>
              <a:avLst/>
              <a:gdLst/>
              <a:ahLst/>
              <a:cxnLst/>
              <a:rect l="0" t="0" r="0" b="0"/>
              <a:pathLst>
                <a:path w="273912" h="545736">
                  <a:moveTo>
                    <a:pt x="115983" y="5827"/>
                  </a:moveTo>
                  <a:lnTo>
                    <a:pt x="100342" y="32213"/>
                  </a:lnTo>
                  <a:lnTo>
                    <a:pt x="81139" y="89139"/>
                  </a:lnTo>
                  <a:lnTo>
                    <a:pt x="59664" y="140394"/>
                  </a:lnTo>
                  <a:lnTo>
                    <a:pt x="42944" y="192458"/>
                  </a:lnTo>
                  <a:lnTo>
                    <a:pt x="34388" y="213946"/>
                  </a:lnTo>
                  <a:lnTo>
                    <a:pt x="22787" y="231296"/>
                  </a:lnTo>
                  <a:lnTo>
                    <a:pt x="18757" y="232179"/>
                  </a:lnTo>
                  <a:lnTo>
                    <a:pt x="16071" y="228088"/>
                  </a:lnTo>
                  <a:lnTo>
                    <a:pt x="14280" y="220681"/>
                  </a:lnTo>
                  <a:lnTo>
                    <a:pt x="19811" y="167937"/>
                  </a:lnTo>
                  <a:lnTo>
                    <a:pt x="35289" y="111245"/>
                  </a:lnTo>
                  <a:lnTo>
                    <a:pt x="53859" y="75277"/>
                  </a:lnTo>
                  <a:lnTo>
                    <a:pt x="98138" y="19102"/>
                  </a:lnTo>
                  <a:lnTo>
                    <a:pt x="107596" y="11167"/>
                  </a:lnTo>
                  <a:lnTo>
                    <a:pt x="130583" y="2351"/>
                  </a:lnTo>
                  <a:lnTo>
                    <a:pt x="143264" y="0"/>
                  </a:lnTo>
                  <a:lnTo>
                    <a:pt x="166713" y="3627"/>
                  </a:lnTo>
                  <a:lnTo>
                    <a:pt x="187663" y="14208"/>
                  </a:lnTo>
                  <a:lnTo>
                    <a:pt x="204773" y="30609"/>
                  </a:lnTo>
                  <a:lnTo>
                    <a:pt x="221970" y="65162"/>
                  </a:lnTo>
                  <a:lnTo>
                    <a:pt x="229856" y="128335"/>
                  </a:lnTo>
                  <a:lnTo>
                    <a:pt x="230052" y="186795"/>
                  </a:lnTo>
                  <a:lnTo>
                    <a:pt x="223221" y="248570"/>
                  </a:lnTo>
                  <a:lnTo>
                    <a:pt x="213788" y="307818"/>
                  </a:lnTo>
                  <a:lnTo>
                    <a:pt x="200120" y="361057"/>
                  </a:lnTo>
                  <a:lnTo>
                    <a:pt x="175416" y="416078"/>
                  </a:lnTo>
                  <a:lnTo>
                    <a:pt x="155626" y="455361"/>
                  </a:lnTo>
                  <a:lnTo>
                    <a:pt x="104314" y="517053"/>
                  </a:lnTo>
                  <a:lnTo>
                    <a:pt x="73531" y="538277"/>
                  </a:lnTo>
                  <a:lnTo>
                    <a:pt x="63115" y="543288"/>
                  </a:lnTo>
                  <a:lnTo>
                    <a:pt x="42184" y="545735"/>
                  </a:lnTo>
                  <a:lnTo>
                    <a:pt x="31688" y="544750"/>
                  </a:lnTo>
                  <a:lnTo>
                    <a:pt x="13788" y="534297"/>
                  </a:lnTo>
                  <a:lnTo>
                    <a:pt x="5739" y="526596"/>
                  </a:lnTo>
                  <a:lnTo>
                    <a:pt x="1543" y="515613"/>
                  </a:lnTo>
                  <a:lnTo>
                    <a:pt x="0" y="487812"/>
                  </a:lnTo>
                  <a:lnTo>
                    <a:pt x="11298" y="444865"/>
                  </a:lnTo>
                  <a:lnTo>
                    <a:pt x="26173" y="422833"/>
                  </a:lnTo>
                  <a:lnTo>
                    <a:pt x="44482" y="406413"/>
                  </a:lnTo>
                  <a:lnTo>
                    <a:pt x="64318" y="395215"/>
                  </a:lnTo>
                  <a:lnTo>
                    <a:pt x="100805" y="387923"/>
                  </a:lnTo>
                  <a:lnTo>
                    <a:pt x="124445" y="392457"/>
                  </a:lnTo>
                  <a:lnTo>
                    <a:pt x="180052" y="412544"/>
                  </a:lnTo>
                  <a:lnTo>
                    <a:pt x="217895" y="421004"/>
                  </a:lnTo>
                  <a:lnTo>
                    <a:pt x="273911" y="41643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1099740" y="2484725"/>
              <a:ext cx="185935" cy="487309"/>
            </a:xfrm>
            <a:custGeom>
              <a:avLst/>
              <a:gdLst/>
              <a:ahLst/>
              <a:cxnLst/>
              <a:rect l="0" t="0" r="0" b="0"/>
              <a:pathLst>
                <a:path w="185935" h="487309">
                  <a:moveTo>
                    <a:pt x="184736" y="0"/>
                  </a:moveTo>
                  <a:lnTo>
                    <a:pt x="167925" y="19151"/>
                  </a:lnTo>
                  <a:lnTo>
                    <a:pt x="142075" y="68687"/>
                  </a:lnTo>
                  <a:lnTo>
                    <a:pt x="118283" y="117448"/>
                  </a:lnTo>
                  <a:lnTo>
                    <a:pt x="92127" y="168940"/>
                  </a:lnTo>
                  <a:lnTo>
                    <a:pt x="62328" y="227563"/>
                  </a:lnTo>
                  <a:lnTo>
                    <a:pt x="35081" y="287410"/>
                  </a:lnTo>
                  <a:lnTo>
                    <a:pt x="14102" y="341692"/>
                  </a:lnTo>
                  <a:lnTo>
                    <a:pt x="817" y="387851"/>
                  </a:lnTo>
                  <a:lnTo>
                    <a:pt x="0" y="428044"/>
                  </a:lnTo>
                  <a:lnTo>
                    <a:pt x="5535" y="449945"/>
                  </a:lnTo>
                  <a:lnTo>
                    <a:pt x="15794" y="467477"/>
                  </a:lnTo>
                  <a:lnTo>
                    <a:pt x="31272" y="479949"/>
                  </a:lnTo>
                  <a:lnTo>
                    <a:pt x="40313" y="484912"/>
                  </a:lnTo>
                  <a:lnTo>
                    <a:pt x="59717" y="487308"/>
                  </a:lnTo>
                  <a:lnTo>
                    <a:pt x="80039" y="483303"/>
                  </a:lnTo>
                  <a:lnTo>
                    <a:pt x="110041" y="467894"/>
                  </a:lnTo>
                  <a:lnTo>
                    <a:pt x="134268" y="447341"/>
                  </a:lnTo>
                  <a:lnTo>
                    <a:pt x="155095" y="419545"/>
                  </a:lnTo>
                  <a:lnTo>
                    <a:pt x="185677" y="362725"/>
                  </a:lnTo>
                  <a:lnTo>
                    <a:pt x="185934" y="334736"/>
                  </a:lnTo>
                  <a:lnTo>
                    <a:pt x="179030" y="312158"/>
                  </a:lnTo>
                  <a:lnTo>
                    <a:pt x="173913" y="302862"/>
                  </a:lnTo>
                  <a:lnTo>
                    <a:pt x="165822" y="296665"/>
                  </a:lnTo>
                  <a:lnTo>
                    <a:pt x="144355" y="289778"/>
                  </a:lnTo>
                  <a:lnTo>
                    <a:pt x="122335" y="292957"/>
                  </a:lnTo>
                  <a:lnTo>
                    <a:pt x="93327" y="307900"/>
                  </a:lnTo>
                  <a:lnTo>
                    <a:pt x="33135" y="362325"/>
                  </a:lnTo>
                  <a:lnTo>
                    <a:pt x="26809" y="3684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1389761" y="2505782"/>
              <a:ext cx="265960" cy="446121"/>
            </a:xfrm>
            <a:custGeom>
              <a:avLst/>
              <a:gdLst/>
              <a:ahLst/>
              <a:cxnLst/>
              <a:rect l="0" t="0" r="0" b="0"/>
              <a:pathLst>
                <a:path w="265960" h="446121">
                  <a:moveTo>
                    <a:pt x="221099" y="0"/>
                  </a:moveTo>
                  <a:lnTo>
                    <a:pt x="166954" y="0"/>
                  </a:lnTo>
                  <a:lnTo>
                    <a:pt x="106418" y="0"/>
                  </a:lnTo>
                  <a:lnTo>
                    <a:pt x="47711" y="2340"/>
                  </a:lnTo>
                  <a:lnTo>
                    <a:pt x="23545" y="11178"/>
                  </a:lnTo>
                  <a:lnTo>
                    <a:pt x="15696" y="19151"/>
                  </a:lnTo>
                  <a:lnTo>
                    <a:pt x="6976" y="40487"/>
                  </a:lnTo>
                  <a:lnTo>
                    <a:pt x="7656" y="78806"/>
                  </a:lnTo>
                  <a:lnTo>
                    <a:pt x="21603" y="136156"/>
                  </a:lnTo>
                  <a:lnTo>
                    <a:pt x="28628" y="171364"/>
                  </a:lnTo>
                  <a:lnTo>
                    <a:pt x="29614" y="184433"/>
                  </a:lnTo>
                  <a:lnTo>
                    <a:pt x="32611" y="189636"/>
                  </a:lnTo>
                  <a:lnTo>
                    <a:pt x="36949" y="189595"/>
                  </a:lnTo>
                  <a:lnTo>
                    <a:pt x="86622" y="155886"/>
                  </a:lnTo>
                  <a:lnTo>
                    <a:pt x="122112" y="144325"/>
                  </a:lnTo>
                  <a:lnTo>
                    <a:pt x="145519" y="143303"/>
                  </a:lnTo>
                  <a:lnTo>
                    <a:pt x="166451" y="147918"/>
                  </a:lnTo>
                  <a:lnTo>
                    <a:pt x="220831" y="178260"/>
                  </a:lnTo>
                  <a:lnTo>
                    <a:pt x="243376" y="209835"/>
                  </a:lnTo>
                  <a:lnTo>
                    <a:pt x="265959" y="268705"/>
                  </a:lnTo>
                  <a:lnTo>
                    <a:pt x="265846" y="315013"/>
                  </a:lnTo>
                  <a:lnTo>
                    <a:pt x="243773" y="377529"/>
                  </a:lnTo>
                  <a:lnTo>
                    <a:pt x="228987" y="407048"/>
                  </a:lnTo>
                  <a:lnTo>
                    <a:pt x="215246" y="421896"/>
                  </a:lnTo>
                  <a:lnTo>
                    <a:pt x="167685" y="444882"/>
                  </a:lnTo>
                  <a:lnTo>
                    <a:pt x="143937" y="446120"/>
                  </a:lnTo>
                  <a:lnTo>
                    <a:pt x="85159" y="434308"/>
                  </a:lnTo>
                  <a:lnTo>
                    <a:pt x="23479" y="414045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2047467" y="2632124"/>
              <a:ext cx="5591" cy="115814"/>
            </a:xfrm>
            <a:custGeom>
              <a:avLst/>
              <a:gdLst/>
              <a:ahLst/>
              <a:cxnLst/>
              <a:rect l="0" t="0" r="0" b="0"/>
              <a:pathLst>
                <a:path w="5591" h="115814">
                  <a:moveTo>
                    <a:pt x="5590" y="0"/>
                  </a:moveTo>
                  <a:lnTo>
                    <a:pt x="0" y="16767"/>
                  </a:lnTo>
                  <a:lnTo>
                    <a:pt x="4045" y="75445"/>
                  </a:lnTo>
                  <a:lnTo>
                    <a:pt x="5590" y="1158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1968829" y="2695295"/>
              <a:ext cx="178985" cy="10529"/>
            </a:xfrm>
            <a:custGeom>
              <a:avLst/>
              <a:gdLst/>
              <a:ahLst/>
              <a:cxnLst/>
              <a:rect l="0" t="0" r="0" b="0"/>
              <a:pathLst>
                <a:path w="178985" h="10529">
                  <a:moveTo>
                    <a:pt x="178984" y="0"/>
                  </a:moveTo>
                  <a:lnTo>
                    <a:pt x="130053" y="0"/>
                  </a:lnTo>
                  <a:lnTo>
                    <a:pt x="70923" y="5589"/>
                  </a:lnTo>
                  <a:lnTo>
                    <a:pt x="12574" y="9878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2441370" y="2368911"/>
              <a:ext cx="309714" cy="461953"/>
            </a:xfrm>
            <a:custGeom>
              <a:avLst/>
              <a:gdLst/>
              <a:ahLst/>
              <a:cxnLst/>
              <a:rect l="0" t="0" r="0" b="0"/>
              <a:pathLst>
                <a:path w="309714" h="461953">
                  <a:moveTo>
                    <a:pt x="85469" y="0"/>
                  </a:moveTo>
                  <a:lnTo>
                    <a:pt x="69828" y="17981"/>
                  </a:lnTo>
                  <a:lnTo>
                    <a:pt x="45036" y="69742"/>
                  </a:lnTo>
                  <a:lnTo>
                    <a:pt x="4590" y="130934"/>
                  </a:lnTo>
                  <a:lnTo>
                    <a:pt x="1134" y="131743"/>
                  </a:lnTo>
                  <a:lnTo>
                    <a:pt x="0" y="127603"/>
                  </a:lnTo>
                  <a:lnTo>
                    <a:pt x="414" y="120164"/>
                  </a:lnTo>
                  <a:lnTo>
                    <a:pt x="12174" y="92926"/>
                  </a:lnTo>
                  <a:lnTo>
                    <a:pt x="36066" y="62629"/>
                  </a:lnTo>
                  <a:lnTo>
                    <a:pt x="70961" y="37015"/>
                  </a:lnTo>
                  <a:lnTo>
                    <a:pt x="97348" y="31269"/>
                  </a:lnTo>
                  <a:lnTo>
                    <a:pt x="146827" y="37113"/>
                  </a:lnTo>
                  <a:lnTo>
                    <a:pt x="155620" y="42289"/>
                  </a:lnTo>
                  <a:lnTo>
                    <a:pt x="168510" y="57400"/>
                  </a:lnTo>
                  <a:lnTo>
                    <a:pt x="182343" y="91227"/>
                  </a:lnTo>
                  <a:lnTo>
                    <a:pt x="183896" y="114245"/>
                  </a:lnTo>
                  <a:lnTo>
                    <a:pt x="179517" y="136174"/>
                  </a:lnTo>
                  <a:lnTo>
                    <a:pt x="151132" y="189421"/>
                  </a:lnTo>
                  <a:lnTo>
                    <a:pt x="134540" y="204290"/>
                  </a:lnTo>
                  <a:lnTo>
                    <a:pt x="121316" y="211289"/>
                  </a:lnTo>
                  <a:lnTo>
                    <a:pt x="121066" y="209880"/>
                  </a:lnTo>
                  <a:lnTo>
                    <a:pt x="123238" y="206600"/>
                  </a:lnTo>
                  <a:lnTo>
                    <a:pt x="151941" y="192932"/>
                  </a:lnTo>
                  <a:lnTo>
                    <a:pt x="171164" y="185964"/>
                  </a:lnTo>
                  <a:lnTo>
                    <a:pt x="191406" y="185206"/>
                  </a:lnTo>
                  <a:lnTo>
                    <a:pt x="232997" y="194252"/>
                  </a:lnTo>
                  <a:lnTo>
                    <a:pt x="264491" y="215094"/>
                  </a:lnTo>
                  <a:lnTo>
                    <a:pt x="284872" y="243496"/>
                  </a:lnTo>
                  <a:lnTo>
                    <a:pt x="306021" y="306428"/>
                  </a:lnTo>
                  <a:lnTo>
                    <a:pt x="309713" y="320099"/>
                  </a:lnTo>
                  <a:lnTo>
                    <a:pt x="307575" y="347767"/>
                  </a:lnTo>
                  <a:lnTo>
                    <a:pt x="287139" y="398068"/>
                  </a:lnTo>
                  <a:lnTo>
                    <a:pt x="237676" y="448423"/>
                  </a:lnTo>
                  <a:lnTo>
                    <a:pt x="216677" y="456663"/>
                  </a:lnTo>
                  <a:lnTo>
                    <a:pt x="159480" y="461952"/>
                  </a:lnTo>
                  <a:lnTo>
                    <a:pt x="95997" y="4527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2798688" y="2358383"/>
              <a:ext cx="313345" cy="481370"/>
            </a:xfrm>
            <a:custGeom>
              <a:avLst/>
              <a:gdLst/>
              <a:ahLst/>
              <a:cxnLst/>
              <a:rect l="0" t="0" r="0" b="0"/>
              <a:pathLst>
                <a:path w="313345" h="481370">
                  <a:moveTo>
                    <a:pt x="75591" y="0"/>
                  </a:moveTo>
                  <a:lnTo>
                    <a:pt x="46910" y="53875"/>
                  </a:lnTo>
                  <a:lnTo>
                    <a:pt x="15785" y="115922"/>
                  </a:lnTo>
                  <a:lnTo>
                    <a:pt x="809" y="140412"/>
                  </a:lnTo>
                  <a:lnTo>
                    <a:pt x="0" y="139231"/>
                  </a:lnTo>
                  <a:lnTo>
                    <a:pt x="7107" y="112121"/>
                  </a:lnTo>
                  <a:lnTo>
                    <a:pt x="28182" y="74140"/>
                  </a:lnTo>
                  <a:lnTo>
                    <a:pt x="41262" y="57908"/>
                  </a:lnTo>
                  <a:lnTo>
                    <a:pt x="67370" y="41204"/>
                  </a:lnTo>
                  <a:lnTo>
                    <a:pt x="87145" y="38980"/>
                  </a:lnTo>
                  <a:lnTo>
                    <a:pt x="128437" y="47084"/>
                  </a:lnTo>
                  <a:lnTo>
                    <a:pt x="135388" y="54786"/>
                  </a:lnTo>
                  <a:lnTo>
                    <a:pt x="143112" y="78942"/>
                  </a:lnTo>
                  <a:lnTo>
                    <a:pt x="147460" y="125426"/>
                  </a:lnTo>
                  <a:lnTo>
                    <a:pt x="142238" y="152841"/>
                  </a:lnTo>
                  <a:lnTo>
                    <a:pt x="126144" y="184886"/>
                  </a:lnTo>
                  <a:lnTo>
                    <a:pt x="97543" y="225385"/>
                  </a:lnTo>
                  <a:lnTo>
                    <a:pt x="101335" y="219494"/>
                  </a:lnTo>
                  <a:lnTo>
                    <a:pt x="127803" y="207625"/>
                  </a:lnTo>
                  <a:lnTo>
                    <a:pt x="170870" y="202288"/>
                  </a:lnTo>
                  <a:lnTo>
                    <a:pt x="215086" y="211886"/>
                  </a:lnTo>
                  <a:lnTo>
                    <a:pt x="252234" y="235136"/>
                  </a:lnTo>
                  <a:lnTo>
                    <a:pt x="287822" y="275604"/>
                  </a:lnTo>
                  <a:lnTo>
                    <a:pt x="302887" y="300695"/>
                  </a:lnTo>
                  <a:lnTo>
                    <a:pt x="313344" y="346718"/>
                  </a:lnTo>
                  <a:lnTo>
                    <a:pt x="310853" y="391810"/>
                  </a:lnTo>
                  <a:lnTo>
                    <a:pt x="299475" y="417463"/>
                  </a:lnTo>
                  <a:lnTo>
                    <a:pt x="269164" y="456938"/>
                  </a:lnTo>
                  <a:lnTo>
                    <a:pt x="242131" y="474381"/>
                  </a:lnTo>
                  <a:lnTo>
                    <a:pt x="206305" y="481369"/>
                  </a:lnTo>
                  <a:lnTo>
                    <a:pt x="153447" y="475324"/>
                  </a:lnTo>
                  <a:lnTo>
                    <a:pt x="107998" y="459746"/>
                  </a:lnTo>
                  <a:lnTo>
                    <a:pt x="89994" y="447657"/>
                  </a:lnTo>
                  <a:lnTo>
                    <a:pt x="75591" y="4211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233571" y="2400497"/>
              <a:ext cx="290556" cy="408293"/>
            </a:xfrm>
            <a:custGeom>
              <a:avLst/>
              <a:gdLst/>
              <a:ahLst/>
              <a:cxnLst/>
              <a:rect l="0" t="0" r="0" b="0"/>
              <a:pathLst>
                <a:path w="290556" h="408293">
                  <a:moveTo>
                    <a:pt x="177662" y="0"/>
                  </a:moveTo>
                  <a:lnTo>
                    <a:pt x="140184" y="8333"/>
                  </a:lnTo>
                  <a:lnTo>
                    <a:pt x="82346" y="17475"/>
                  </a:lnTo>
                  <a:lnTo>
                    <a:pt x="21278" y="26174"/>
                  </a:lnTo>
                  <a:lnTo>
                    <a:pt x="13745" y="32657"/>
                  </a:lnTo>
                  <a:lnTo>
                    <a:pt x="5374" y="52339"/>
                  </a:lnTo>
                  <a:lnTo>
                    <a:pt x="0" y="103102"/>
                  </a:lnTo>
                  <a:lnTo>
                    <a:pt x="2058" y="155070"/>
                  </a:lnTo>
                  <a:lnTo>
                    <a:pt x="4859" y="177715"/>
                  </a:lnTo>
                  <a:lnTo>
                    <a:pt x="2205" y="199477"/>
                  </a:lnTo>
                  <a:lnTo>
                    <a:pt x="3369" y="204345"/>
                  </a:lnTo>
                  <a:lnTo>
                    <a:pt x="6484" y="205250"/>
                  </a:lnTo>
                  <a:lnTo>
                    <a:pt x="10901" y="203514"/>
                  </a:lnTo>
                  <a:lnTo>
                    <a:pt x="63539" y="155945"/>
                  </a:lnTo>
                  <a:lnTo>
                    <a:pt x="120303" y="134024"/>
                  </a:lnTo>
                  <a:lnTo>
                    <a:pt x="160797" y="134207"/>
                  </a:lnTo>
                  <a:lnTo>
                    <a:pt x="207996" y="145920"/>
                  </a:lnTo>
                  <a:lnTo>
                    <a:pt x="229748" y="156880"/>
                  </a:lnTo>
                  <a:lnTo>
                    <a:pt x="244875" y="172670"/>
                  </a:lnTo>
                  <a:lnTo>
                    <a:pt x="280182" y="231997"/>
                  </a:lnTo>
                  <a:lnTo>
                    <a:pt x="287567" y="254018"/>
                  </a:lnTo>
                  <a:lnTo>
                    <a:pt x="290555" y="291554"/>
                  </a:lnTo>
                  <a:lnTo>
                    <a:pt x="283381" y="325422"/>
                  </a:lnTo>
                  <a:lnTo>
                    <a:pt x="260589" y="365188"/>
                  </a:lnTo>
                  <a:lnTo>
                    <a:pt x="246104" y="379895"/>
                  </a:lnTo>
                  <a:lnTo>
                    <a:pt x="198026" y="402783"/>
                  </a:lnTo>
                  <a:lnTo>
                    <a:pt x="161339" y="408292"/>
                  </a:lnTo>
                  <a:lnTo>
                    <a:pt x="101466" y="398853"/>
                  </a:lnTo>
                  <a:lnTo>
                    <a:pt x="40327" y="382037"/>
                  </a:lnTo>
                  <a:lnTo>
                    <a:pt x="30263" y="3790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842901" y="2463668"/>
              <a:ext cx="115815" cy="1"/>
            </a:xfrm>
            <a:custGeom>
              <a:avLst/>
              <a:gdLst/>
              <a:ahLst/>
              <a:cxnLst/>
              <a:rect l="0" t="0" r="0" b="0"/>
              <a:pathLst>
                <a:path w="115815" h="1">
                  <a:moveTo>
                    <a:pt x="115814" y="0"/>
                  </a:moveTo>
                  <a:lnTo>
                    <a:pt x="57197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3842901" y="2558425"/>
              <a:ext cx="126343" cy="10529"/>
            </a:xfrm>
            <a:custGeom>
              <a:avLst/>
              <a:gdLst/>
              <a:ahLst/>
              <a:cxnLst/>
              <a:rect l="0" t="0" r="0" b="0"/>
              <a:pathLst>
                <a:path w="126343" h="10529">
                  <a:moveTo>
                    <a:pt x="126342" y="0"/>
                  </a:moveTo>
                  <a:lnTo>
                    <a:pt x="69078" y="3119"/>
                  </a:lnTo>
                  <a:lnTo>
                    <a:pt x="29047" y="833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4200870" y="2200455"/>
            <a:ext cx="1176088" cy="847471"/>
            <a:chOff x="4200870" y="2200455"/>
            <a:chExt cx="1176088" cy="847471"/>
          </a:xfrm>
        </p:grpSpPr>
        <p:sp>
          <p:nvSpPr>
            <p:cNvPr id="28" name="Freeform 27"/>
            <p:cNvSpPr/>
            <p:nvPr/>
          </p:nvSpPr>
          <p:spPr>
            <a:xfrm>
              <a:off x="4200870" y="2200455"/>
              <a:ext cx="336913" cy="779523"/>
            </a:xfrm>
            <a:custGeom>
              <a:avLst/>
              <a:gdLst/>
              <a:ahLst/>
              <a:cxnLst/>
              <a:rect l="0" t="0" r="0" b="0"/>
              <a:pathLst>
                <a:path w="336913" h="779523">
                  <a:moveTo>
                    <a:pt x="336912" y="0"/>
                  </a:moveTo>
                  <a:lnTo>
                    <a:pt x="291131" y="54115"/>
                  </a:lnTo>
                  <a:lnTo>
                    <a:pt x="241673" y="115055"/>
                  </a:lnTo>
                  <a:lnTo>
                    <a:pt x="206185" y="173982"/>
                  </a:lnTo>
                  <a:lnTo>
                    <a:pt x="174898" y="230969"/>
                  </a:lnTo>
                  <a:lnTo>
                    <a:pt x="140304" y="284183"/>
                  </a:lnTo>
                  <a:lnTo>
                    <a:pt x="113608" y="345234"/>
                  </a:lnTo>
                  <a:lnTo>
                    <a:pt x="81598" y="408198"/>
                  </a:lnTo>
                  <a:lnTo>
                    <a:pt x="64038" y="460351"/>
                  </a:lnTo>
                  <a:lnTo>
                    <a:pt x="49305" y="510384"/>
                  </a:lnTo>
                  <a:lnTo>
                    <a:pt x="38655" y="562617"/>
                  </a:lnTo>
                  <a:lnTo>
                    <a:pt x="31608" y="605292"/>
                  </a:lnTo>
                  <a:lnTo>
                    <a:pt x="27303" y="662877"/>
                  </a:lnTo>
                  <a:lnTo>
                    <a:pt x="36329" y="719365"/>
                  </a:lnTo>
                  <a:lnTo>
                    <a:pt x="51578" y="750359"/>
                  </a:lnTo>
                  <a:lnTo>
                    <a:pt x="76504" y="774360"/>
                  </a:lnTo>
                  <a:lnTo>
                    <a:pt x="86097" y="778283"/>
                  </a:lnTo>
                  <a:lnTo>
                    <a:pt x="106116" y="779522"/>
                  </a:lnTo>
                  <a:lnTo>
                    <a:pt x="161156" y="756258"/>
                  </a:lnTo>
                  <a:lnTo>
                    <a:pt x="186269" y="740877"/>
                  </a:lnTo>
                  <a:lnTo>
                    <a:pt x="241728" y="685095"/>
                  </a:lnTo>
                  <a:lnTo>
                    <a:pt x="274956" y="628688"/>
                  </a:lnTo>
                  <a:lnTo>
                    <a:pt x="285979" y="601122"/>
                  </a:lnTo>
                  <a:lnTo>
                    <a:pt x="291015" y="555057"/>
                  </a:lnTo>
                  <a:lnTo>
                    <a:pt x="288048" y="529792"/>
                  </a:lnTo>
                  <a:lnTo>
                    <a:pt x="279710" y="509984"/>
                  </a:lnTo>
                  <a:lnTo>
                    <a:pt x="274211" y="501427"/>
                  </a:lnTo>
                  <a:lnTo>
                    <a:pt x="255622" y="488799"/>
                  </a:lnTo>
                  <a:lnTo>
                    <a:pt x="205561" y="471160"/>
                  </a:lnTo>
                  <a:lnTo>
                    <a:pt x="164502" y="471186"/>
                  </a:lnTo>
                  <a:lnTo>
                    <a:pt x="128290" y="478603"/>
                  </a:lnTo>
                  <a:lnTo>
                    <a:pt x="78547" y="507230"/>
                  </a:lnTo>
                  <a:lnTo>
                    <a:pt x="22744" y="558083"/>
                  </a:lnTo>
                  <a:lnTo>
                    <a:pt x="0" y="58959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528837" y="2399504"/>
              <a:ext cx="380811" cy="648422"/>
            </a:xfrm>
            <a:custGeom>
              <a:avLst/>
              <a:gdLst/>
              <a:ahLst/>
              <a:cxnLst/>
              <a:rect l="0" t="0" r="0" b="0"/>
              <a:pathLst>
                <a:path w="380811" h="648422">
                  <a:moveTo>
                    <a:pt x="240572" y="43107"/>
                  </a:moveTo>
                  <a:lnTo>
                    <a:pt x="240572" y="20750"/>
                  </a:lnTo>
                  <a:lnTo>
                    <a:pt x="237063" y="12995"/>
                  </a:lnTo>
                  <a:lnTo>
                    <a:pt x="223805" y="1258"/>
                  </a:lnTo>
                  <a:lnTo>
                    <a:pt x="216526" y="0"/>
                  </a:lnTo>
                  <a:lnTo>
                    <a:pt x="209333" y="1501"/>
                  </a:lnTo>
                  <a:lnTo>
                    <a:pt x="169801" y="26310"/>
                  </a:lnTo>
                  <a:lnTo>
                    <a:pt x="126507" y="79477"/>
                  </a:lnTo>
                  <a:lnTo>
                    <a:pt x="86846" y="142696"/>
                  </a:lnTo>
                  <a:lnTo>
                    <a:pt x="59483" y="203404"/>
                  </a:lnTo>
                  <a:lnTo>
                    <a:pt x="38685" y="257654"/>
                  </a:lnTo>
                  <a:lnTo>
                    <a:pt x="23312" y="313431"/>
                  </a:lnTo>
                  <a:lnTo>
                    <a:pt x="9010" y="369509"/>
                  </a:lnTo>
                  <a:lnTo>
                    <a:pt x="509" y="425646"/>
                  </a:lnTo>
                  <a:lnTo>
                    <a:pt x="0" y="484135"/>
                  </a:lnTo>
                  <a:lnTo>
                    <a:pt x="6945" y="537210"/>
                  </a:lnTo>
                  <a:lnTo>
                    <a:pt x="18751" y="577893"/>
                  </a:lnTo>
                  <a:lnTo>
                    <a:pt x="43436" y="616723"/>
                  </a:lnTo>
                  <a:lnTo>
                    <a:pt x="62879" y="635739"/>
                  </a:lnTo>
                  <a:lnTo>
                    <a:pt x="86338" y="645751"/>
                  </a:lnTo>
                  <a:lnTo>
                    <a:pt x="99145" y="648421"/>
                  </a:lnTo>
                  <a:lnTo>
                    <a:pt x="125853" y="642028"/>
                  </a:lnTo>
                  <a:lnTo>
                    <a:pt x="185517" y="615213"/>
                  </a:lnTo>
                  <a:lnTo>
                    <a:pt x="210741" y="595415"/>
                  </a:lnTo>
                  <a:lnTo>
                    <a:pt x="255626" y="538616"/>
                  </a:lnTo>
                  <a:lnTo>
                    <a:pt x="281687" y="513448"/>
                  </a:lnTo>
                  <a:lnTo>
                    <a:pt x="317294" y="453416"/>
                  </a:lnTo>
                  <a:lnTo>
                    <a:pt x="343901" y="401036"/>
                  </a:lnTo>
                  <a:lnTo>
                    <a:pt x="366194" y="340095"/>
                  </a:lnTo>
                  <a:lnTo>
                    <a:pt x="380810" y="279456"/>
                  </a:lnTo>
                  <a:lnTo>
                    <a:pt x="380260" y="220371"/>
                  </a:lnTo>
                  <a:lnTo>
                    <a:pt x="372688" y="158411"/>
                  </a:lnTo>
                  <a:lnTo>
                    <a:pt x="357446" y="117955"/>
                  </a:lnTo>
                  <a:lnTo>
                    <a:pt x="338112" y="91150"/>
                  </a:lnTo>
                  <a:lnTo>
                    <a:pt x="311977" y="68391"/>
                  </a:lnTo>
                  <a:lnTo>
                    <a:pt x="289075" y="60193"/>
                  </a:lnTo>
                  <a:lnTo>
                    <a:pt x="240572" y="5363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997717" y="2453139"/>
              <a:ext cx="379241" cy="565699"/>
            </a:xfrm>
            <a:custGeom>
              <a:avLst/>
              <a:gdLst/>
              <a:ahLst/>
              <a:cxnLst/>
              <a:rect l="0" t="0" r="0" b="0"/>
              <a:pathLst>
                <a:path w="379241" h="565699">
                  <a:moveTo>
                    <a:pt x="203360" y="31586"/>
                  </a:moveTo>
                  <a:lnTo>
                    <a:pt x="181004" y="31586"/>
                  </a:lnTo>
                  <a:lnTo>
                    <a:pt x="160669" y="40945"/>
                  </a:lnTo>
                  <a:lnTo>
                    <a:pt x="102462" y="85461"/>
                  </a:lnTo>
                  <a:lnTo>
                    <a:pt x="68050" y="129705"/>
                  </a:lnTo>
                  <a:lnTo>
                    <a:pt x="32770" y="188570"/>
                  </a:lnTo>
                  <a:lnTo>
                    <a:pt x="10981" y="247621"/>
                  </a:lnTo>
                  <a:lnTo>
                    <a:pt x="0" y="305126"/>
                  </a:lnTo>
                  <a:lnTo>
                    <a:pt x="2620" y="365469"/>
                  </a:lnTo>
                  <a:lnTo>
                    <a:pt x="14403" y="418116"/>
                  </a:lnTo>
                  <a:lnTo>
                    <a:pt x="32638" y="472215"/>
                  </a:lnTo>
                  <a:lnTo>
                    <a:pt x="63607" y="517308"/>
                  </a:lnTo>
                  <a:lnTo>
                    <a:pt x="95401" y="542311"/>
                  </a:lnTo>
                  <a:lnTo>
                    <a:pt x="134458" y="558948"/>
                  </a:lnTo>
                  <a:lnTo>
                    <a:pt x="181255" y="565698"/>
                  </a:lnTo>
                  <a:lnTo>
                    <a:pt x="205624" y="561037"/>
                  </a:lnTo>
                  <a:lnTo>
                    <a:pt x="251511" y="533392"/>
                  </a:lnTo>
                  <a:lnTo>
                    <a:pt x="304126" y="479059"/>
                  </a:lnTo>
                  <a:lnTo>
                    <a:pt x="331483" y="439991"/>
                  </a:lnTo>
                  <a:lnTo>
                    <a:pt x="348122" y="376727"/>
                  </a:lnTo>
                  <a:lnTo>
                    <a:pt x="364912" y="316939"/>
                  </a:lnTo>
                  <a:lnTo>
                    <a:pt x="379240" y="257116"/>
                  </a:lnTo>
                  <a:lnTo>
                    <a:pt x="378306" y="215003"/>
                  </a:lnTo>
                  <a:lnTo>
                    <a:pt x="363096" y="156172"/>
                  </a:lnTo>
                  <a:lnTo>
                    <a:pt x="336082" y="96143"/>
                  </a:lnTo>
                  <a:lnTo>
                    <a:pt x="307416" y="59293"/>
                  </a:lnTo>
                  <a:lnTo>
                    <a:pt x="284702" y="41561"/>
                  </a:lnTo>
                  <a:lnTo>
                    <a:pt x="222461" y="14232"/>
                  </a:lnTo>
                  <a:lnTo>
                    <a:pt x="171195" y="4217"/>
                  </a:lnTo>
                  <a:lnTo>
                    <a:pt x="11913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863953" y="3663917"/>
            <a:ext cx="4281758" cy="852375"/>
            <a:chOff x="863953" y="3663917"/>
            <a:chExt cx="4281758" cy="852375"/>
          </a:xfrm>
        </p:grpSpPr>
        <p:sp>
          <p:nvSpPr>
            <p:cNvPr id="32" name="Freeform 31"/>
            <p:cNvSpPr/>
            <p:nvPr/>
          </p:nvSpPr>
          <p:spPr>
            <a:xfrm>
              <a:off x="863953" y="3874487"/>
              <a:ext cx="258346" cy="641805"/>
            </a:xfrm>
            <a:custGeom>
              <a:avLst/>
              <a:gdLst/>
              <a:ahLst/>
              <a:cxnLst/>
              <a:rect l="0" t="0" r="0" b="0"/>
              <a:pathLst>
                <a:path w="258346" h="641805">
                  <a:moveTo>
                    <a:pt x="209953" y="0"/>
                  </a:moveTo>
                  <a:lnTo>
                    <a:pt x="180645" y="34897"/>
                  </a:lnTo>
                  <a:lnTo>
                    <a:pt x="149740" y="92997"/>
                  </a:lnTo>
                  <a:lnTo>
                    <a:pt x="122389" y="147167"/>
                  </a:lnTo>
                  <a:lnTo>
                    <a:pt x="101644" y="200011"/>
                  </a:lnTo>
                  <a:lnTo>
                    <a:pt x="86047" y="250555"/>
                  </a:lnTo>
                  <a:lnTo>
                    <a:pt x="60521" y="313957"/>
                  </a:lnTo>
                  <a:lnTo>
                    <a:pt x="45298" y="365999"/>
                  </a:lnTo>
                  <a:lnTo>
                    <a:pt x="31026" y="418219"/>
                  </a:lnTo>
                  <a:lnTo>
                    <a:pt x="16942" y="479444"/>
                  </a:lnTo>
                  <a:lnTo>
                    <a:pt x="4065" y="535082"/>
                  </a:lnTo>
                  <a:lnTo>
                    <a:pt x="308" y="589919"/>
                  </a:lnTo>
                  <a:lnTo>
                    <a:pt x="0" y="603849"/>
                  </a:lnTo>
                  <a:lnTo>
                    <a:pt x="3304" y="615476"/>
                  </a:lnTo>
                  <a:lnTo>
                    <a:pt x="16334" y="634633"/>
                  </a:lnTo>
                  <a:lnTo>
                    <a:pt x="24722" y="639508"/>
                  </a:lnTo>
                  <a:lnTo>
                    <a:pt x="43400" y="641804"/>
                  </a:lnTo>
                  <a:lnTo>
                    <a:pt x="73647" y="636520"/>
                  </a:lnTo>
                  <a:lnTo>
                    <a:pt x="127238" y="602824"/>
                  </a:lnTo>
                  <a:lnTo>
                    <a:pt x="170234" y="562192"/>
                  </a:lnTo>
                  <a:lnTo>
                    <a:pt x="219627" y="504749"/>
                  </a:lnTo>
                  <a:lnTo>
                    <a:pt x="248086" y="451910"/>
                  </a:lnTo>
                  <a:lnTo>
                    <a:pt x="258296" y="407250"/>
                  </a:lnTo>
                  <a:lnTo>
                    <a:pt x="258345" y="377532"/>
                  </a:lnTo>
                  <a:lnTo>
                    <a:pt x="250568" y="356525"/>
                  </a:lnTo>
                  <a:lnTo>
                    <a:pt x="242879" y="351157"/>
                  </a:lnTo>
                  <a:lnTo>
                    <a:pt x="221857" y="348312"/>
                  </a:lnTo>
                  <a:lnTo>
                    <a:pt x="170234" y="364424"/>
                  </a:lnTo>
                  <a:lnTo>
                    <a:pt x="130074" y="385747"/>
                  </a:lnTo>
                  <a:lnTo>
                    <a:pt x="73655" y="441464"/>
                  </a:lnTo>
                  <a:lnTo>
                    <a:pt x="38208" y="493718"/>
                  </a:lnTo>
                  <a:lnTo>
                    <a:pt x="30969" y="5053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1162993" y="3927129"/>
              <a:ext cx="310009" cy="518609"/>
            </a:xfrm>
            <a:custGeom>
              <a:avLst/>
              <a:gdLst/>
              <a:ahLst/>
              <a:cxnLst/>
              <a:rect l="0" t="0" r="0" b="0"/>
              <a:pathLst>
                <a:path w="310009" h="518609">
                  <a:moveTo>
                    <a:pt x="163597" y="0"/>
                  </a:moveTo>
                  <a:lnTo>
                    <a:pt x="104004" y="49498"/>
                  </a:lnTo>
                  <a:lnTo>
                    <a:pt x="68850" y="104062"/>
                  </a:lnTo>
                  <a:lnTo>
                    <a:pt x="40767" y="158336"/>
                  </a:lnTo>
                  <a:lnTo>
                    <a:pt x="28330" y="215807"/>
                  </a:lnTo>
                  <a:lnTo>
                    <a:pt x="12438" y="273044"/>
                  </a:lnTo>
                  <a:lnTo>
                    <a:pt x="7675" y="321888"/>
                  </a:lnTo>
                  <a:lnTo>
                    <a:pt x="0" y="379568"/>
                  </a:lnTo>
                  <a:lnTo>
                    <a:pt x="5810" y="432609"/>
                  </a:lnTo>
                  <a:lnTo>
                    <a:pt x="15870" y="464062"/>
                  </a:lnTo>
                  <a:lnTo>
                    <a:pt x="31260" y="487399"/>
                  </a:lnTo>
                  <a:lnTo>
                    <a:pt x="49799" y="504401"/>
                  </a:lnTo>
                  <a:lnTo>
                    <a:pt x="69736" y="515857"/>
                  </a:lnTo>
                  <a:lnTo>
                    <a:pt x="90296" y="518608"/>
                  </a:lnTo>
                  <a:lnTo>
                    <a:pt x="100692" y="517705"/>
                  </a:lnTo>
                  <a:lnTo>
                    <a:pt x="121601" y="507341"/>
                  </a:lnTo>
                  <a:lnTo>
                    <a:pt x="175311" y="462127"/>
                  </a:lnTo>
                  <a:lnTo>
                    <a:pt x="210612" y="431335"/>
                  </a:lnTo>
                  <a:lnTo>
                    <a:pt x="250441" y="375704"/>
                  </a:lnTo>
                  <a:lnTo>
                    <a:pt x="277401" y="314768"/>
                  </a:lnTo>
                  <a:lnTo>
                    <a:pt x="299741" y="253927"/>
                  </a:lnTo>
                  <a:lnTo>
                    <a:pt x="307661" y="215228"/>
                  </a:lnTo>
                  <a:lnTo>
                    <a:pt x="310008" y="166717"/>
                  </a:lnTo>
                  <a:lnTo>
                    <a:pt x="307584" y="115298"/>
                  </a:lnTo>
                  <a:lnTo>
                    <a:pt x="296337" y="69258"/>
                  </a:lnTo>
                  <a:lnTo>
                    <a:pt x="283424" y="45989"/>
                  </a:lnTo>
                  <a:lnTo>
                    <a:pt x="256423" y="20905"/>
                  </a:lnTo>
                  <a:lnTo>
                    <a:pt x="236439" y="10071"/>
                  </a:lnTo>
                  <a:lnTo>
                    <a:pt x="209619" y="7596"/>
                  </a:lnTo>
                  <a:lnTo>
                    <a:pt x="194279" y="8573"/>
                  </a:lnTo>
                  <a:lnTo>
                    <a:pt x="170994" y="19018"/>
                  </a:lnTo>
                  <a:lnTo>
                    <a:pt x="14254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1538744" y="3910542"/>
              <a:ext cx="352336" cy="482661"/>
            </a:xfrm>
            <a:custGeom>
              <a:avLst/>
              <a:gdLst/>
              <a:ahLst/>
              <a:cxnLst/>
              <a:rect l="0" t="0" r="0" b="0"/>
              <a:pathLst>
                <a:path w="352336" h="482661">
                  <a:moveTo>
                    <a:pt x="135287" y="6059"/>
                  </a:moveTo>
                  <a:lnTo>
                    <a:pt x="111240" y="24039"/>
                  </a:lnTo>
                  <a:lnTo>
                    <a:pt x="75693" y="75800"/>
                  </a:lnTo>
                  <a:lnTo>
                    <a:pt x="48732" y="129496"/>
                  </a:lnTo>
                  <a:lnTo>
                    <a:pt x="30929" y="182043"/>
                  </a:lnTo>
                  <a:lnTo>
                    <a:pt x="12576" y="244526"/>
                  </a:lnTo>
                  <a:lnTo>
                    <a:pt x="512" y="305960"/>
                  </a:lnTo>
                  <a:lnTo>
                    <a:pt x="0" y="360833"/>
                  </a:lnTo>
                  <a:lnTo>
                    <a:pt x="13070" y="416733"/>
                  </a:lnTo>
                  <a:lnTo>
                    <a:pt x="25986" y="442434"/>
                  </a:lnTo>
                  <a:lnTo>
                    <a:pt x="43425" y="461656"/>
                  </a:lnTo>
                  <a:lnTo>
                    <a:pt x="72973" y="480042"/>
                  </a:lnTo>
                  <a:lnTo>
                    <a:pt x="96674" y="482660"/>
                  </a:lnTo>
                  <a:lnTo>
                    <a:pt x="150016" y="480398"/>
                  </a:lnTo>
                  <a:lnTo>
                    <a:pt x="186054" y="468828"/>
                  </a:lnTo>
                  <a:lnTo>
                    <a:pt x="231992" y="434081"/>
                  </a:lnTo>
                  <a:lnTo>
                    <a:pt x="274537" y="390670"/>
                  </a:lnTo>
                  <a:lnTo>
                    <a:pt x="310613" y="327819"/>
                  </a:lnTo>
                  <a:lnTo>
                    <a:pt x="337638" y="272561"/>
                  </a:lnTo>
                  <a:lnTo>
                    <a:pt x="352335" y="213466"/>
                  </a:lnTo>
                  <a:lnTo>
                    <a:pt x="352066" y="169288"/>
                  </a:lnTo>
                  <a:lnTo>
                    <a:pt x="335905" y="117330"/>
                  </a:lnTo>
                  <a:lnTo>
                    <a:pt x="309012" y="63177"/>
                  </a:lnTo>
                  <a:lnTo>
                    <a:pt x="271118" y="20591"/>
                  </a:lnTo>
                  <a:lnTo>
                    <a:pt x="260936" y="12237"/>
                  </a:lnTo>
                  <a:lnTo>
                    <a:pt x="237144" y="2955"/>
                  </a:lnTo>
                  <a:lnTo>
                    <a:pt x="210972" y="0"/>
                  </a:lnTo>
                  <a:lnTo>
                    <a:pt x="171100" y="6083"/>
                  </a:lnTo>
                  <a:lnTo>
                    <a:pt x="140049" y="21014"/>
                  </a:lnTo>
                  <a:lnTo>
                    <a:pt x="124758" y="3764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2232041" y="3927129"/>
              <a:ext cx="10530" cy="200043"/>
            </a:xfrm>
            <a:custGeom>
              <a:avLst/>
              <a:gdLst/>
              <a:ahLst/>
              <a:cxnLst/>
              <a:rect l="0" t="0" r="0" b="0"/>
              <a:pathLst>
                <a:path w="10530" h="200043">
                  <a:moveTo>
                    <a:pt x="10529" y="0"/>
                  </a:moveTo>
                  <a:lnTo>
                    <a:pt x="2195" y="37478"/>
                  </a:lnTo>
                  <a:lnTo>
                    <a:pt x="434" y="94491"/>
                  </a:lnTo>
                  <a:lnTo>
                    <a:pt x="128" y="144851"/>
                  </a:lnTo>
                  <a:lnTo>
                    <a:pt x="0" y="2000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2126756" y="4000829"/>
              <a:ext cx="178986" cy="31586"/>
            </a:xfrm>
            <a:custGeom>
              <a:avLst/>
              <a:gdLst/>
              <a:ahLst/>
              <a:cxnLst/>
              <a:rect l="0" t="0" r="0" b="0"/>
              <a:pathLst>
                <a:path w="178986" h="31586">
                  <a:moveTo>
                    <a:pt x="178985" y="0"/>
                  </a:moveTo>
                  <a:lnTo>
                    <a:pt x="120368" y="9065"/>
                  </a:lnTo>
                  <a:lnTo>
                    <a:pt x="60651" y="21789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2806081" y="3737616"/>
              <a:ext cx="26085" cy="547483"/>
            </a:xfrm>
            <a:custGeom>
              <a:avLst/>
              <a:gdLst/>
              <a:ahLst/>
              <a:cxnLst/>
              <a:rect l="0" t="0" r="0" b="0"/>
              <a:pathLst>
                <a:path w="26085" h="547483">
                  <a:moveTo>
                    <a:pt x="26084" y="0"/>
                  </a:moveTo>
                  <a:lnTo>
                    <a:pt x="11430" y="55141"/>
                  </a:lnTo>
                  <a:lnTo>
                    <a:pt x="6925" y="103556"/>
                  </a:lnTo>
                  <a:lnTo>
                    <a:pt x="0" y="149356"/>
                  </a:lnTo>
                  <a:lnTo>
                    <a:pt x="1718" y="209330"/>
                  </a:lnTo>
                  <a:lnTo>
                    <a:pt x="3557" y="255253"/>
                  </a:lnTo>
                  <a:lnTo>
                    <a:pt x="7711" y="317786"/>
                  </a:lnTo>
                  <a:lnTo>
                    <a:pt x="14006" y="380837"/>
                  </a:lnTo>
                  <a:lnTo>
                    <a:pt x="20686" y="435325"/>
                  </a:lnTo>
                  <a:lnTo>
                    <a:pt x="24485" y="490334"/>
                  </a:lnTo>
                  <a:lnTo>
                    <a:pt x="26084" y="54748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2571600" y="3779730"/>
              <a:ext cx="250038" cy="318670"/>
            </a:xfrm>
            <a:custGeom>
              <a:avLst/>
              <a:gdLst/>
              <a:ahLst/>
              <a:cxnLst/>
              <a:rect l="0" t="0" r="0" b="0"/>
              <a:pathLst>
                <a:path w="250038" h="318670">
                  <a:moveTo>
                    <a:pt x="250037" y="200042"/>
                  </a:moveTo>
                  <a:lnTo>
                    <a:pt x="218755" y="209617"/>
                  </a:lnTo>
                  <a:lnTo>
                    <a:pt x="157521" y="246198"/>
                  </a:lnTo>
                  <a:lnTo>
                    <a:pt x="97344" y="286419"/>
                  </a:lnTo>
                  <a:lnTo>
                    <a:pt x="40156" y="314290"/>
                  </a:lnTo>
                  <a:lnTo>
                    <a:pt x="29398" y="318321"/>
                  </a:lnTo>
                  <a:lnTo>
                    <a:pt x="19886" y="318669"/>
                  </a:lnTo>
                  <a:lnTo>
                    <a:pt x="3078" y="312816"/>
                  </a:lnTo>
                  <a:lnTo>
                    <a:pt x="0" y="305640"/>
                  </a:lnTo>
                  <a:lnTo>
                    <a:pt x="2819" y="285189"/>
                  </a:lnTo>
                  <a:lnTo>
                    <a:pt x="24862" y="233932"/>
                  </a:lnTo>
                  <a:lnTo>
                    <a:pt x="58679" y="175627"/>
                  </a:lnTo>
                  <a:lnTo>
                    <a:pt x="88235" y="113721"/>
                  </a:lnTo>
                  <a:lnTo>
                    <a:pt x="115434" y="57602"/>
                  </a:lnTo>
                  <a:lnTo>
                    <a:pt x="13422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3032212" y="3748145"/>
              <a:ext cx="21053" cy="463255"/>
            </a:xfrm>
            <a:custGeom>
              <a:avLst/>
              <a:gdLst/>
              <a:ahLst/>
              <a:cxnLst/>
              <a:rect l="0" t="0" r="0" b="0"/>
              <a:pathLst>
                <a:path w="21053" h="463255">
                  <a:moveTo>
                    <a:pt x="10523" y="0"/>
                  </a:moveTo>
                  <a:lnTo>
                    <a:pt x="7404" y="42691"/>
                  </a:lnTo>
                  <a:lnTo>
                    <a:pt x="1458" y="101109"/>
                  </a:lnTo>
                  <a:lnTo>
                    <a:pt x="645" y="142814"/>
                  </a:lnTo>
                  <a:lnTo>
                    <a:pt x="187" y="202972"/>
                  </a:lnTo>
                  <a:lnTo>
                    <a:pt x="52" y="256672"/>
                  </a:lnTo>
                  <a:lnTo>
                    <a:pt x="12" y="310797"/>
                  </a:lnTo>
                  <a:lnTo>
                    <a:pt x="0" y="359590"/>
                  </a:lnTo>
                  <a:lnTo>
                    <a:pt x="5585" y="417301"/>
                  </a:lnTo>
                  <a:lnTo>
                    <a:pt x="21052" y="4632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3179909" y="3763612"/>
              <a:ext cx="292779" cy="450774"/>
            </a:xfrm>
            <a:custGeom>
              <a:avLst/>
              <a:gdLst/>
              <a:ahLst/>
              <a:cxnLst/>
              <a:rect l="0" t="0" r="0" b="0"/>
              <a:pathLst>
                <a:path w="292779" h="450774">
                  <a:moveTo>
                    <a:pt x="104981" y="5590"/>
                  </a:moveTo>
                  <a:lnTo>
                    <a:pt x="88214" y="0"/>
                  </a:lnTo>
                  <a:lnTo>
                    <a:pt x="79765" y="1863"/>
                  </a:lnTo>
                  <a:lnTo>
                    <a:pt x="61019" y="13292"/>
                  </a:lnTo>
                  <a:lnTo>
                    <a:pt x="36323" y="39457"/>
                  </a:lnTo>
                  <a:lnTo>
                    <a:pt x="15424" y="94211"/>
                  </a:lnTo>
                  <a:lnTo>
                    <a:pt x="3150" y="147488"/>
                  </a:lnTo>
                  <a:lnTo>
                    <a:pt x="720" y="196593"/>
                  </a:lnTo>
                  <a:lnTo>
                    <a:pt x="0" y="248187"/>
                  </a:lnTo>
                  <a:lnTo>
                    <a:pt x="6026" y="300518"/>
                  </a:lnTo>
                  <a:lnTo>
                    <a:pt x="22629" y="349949"/>
                  </a:lnTo>
                  <a:lnTo>
                    <a:pt x="49200" y="402984"/>
                  </a:lnTo>
                  <a:lnTo>
                    <a:pt x="81175" y="430872"/>
                  </a:lnTo>
                  <a:lnTo>
                    <a:pt x="114695" y="448364"/>
                  </a:lnTo>
                  <a:lnTo>
                    <a:pt x="136205" y="450773"/>
                  </a:lnTo>
                  <a:lnTo>
                    <a:pt x="146854" y="449777"/>
                  </a:lnTo>
                  <a:lnTo>
                    <a:pt x="184199" y="431609"/>
                  </a:lnTo>
                  <a:lnTo>
                    <a:pt x="237287" y="379180"/>
                  </a:lnTo>
                  <a:lnTo>
                    <a:pt x="264966" y="328138"/>
                  </a:lnTo>
                  <a:lnTo>
                    <a:pt x="285802" y="280653"/>
                  </a:lnTo>
                  <a:lnTo>
                    <a:pt x="292778" y="220667"/>
                  </a:lnTo>
                  <a:lnTo>
                    <a:pt x="291036" y="158732"/>
                  </a:lnTo>
                  <a:lnTo>
                    <a:pt x="279773" y="106420"/>
                  </a:lnTo>
                  <a:lnTo>
                    <a:pt x="251366" y="48504"/>
                  </a:lnTo>
                  <a:lnTo>
                    <a:pt x="236722" y="29342"/>
                  </a:lnTo>
                  <a:lnTo>
                    <a:pt x="218515" y="16926"/>
                  </a:lnTo>
                  <a:lnTo>
                    <a:pt x="157624" y="559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3748145" y="3832373"/>
              <a:ext cx="147400" cy="10529"/>
            </a:xfrm>
            <a:custGeom>
              <a:avLst/>
              <a:gdLst/>
              <a:ahLst/>
              <a:cxnLst/>
              <a:rect l="0" t="0" r="0" b="0"/>
              <a:pathLst>
                <a:path w="147400" h="10529">
                  <a:moveTo>
                    <a:pt x="147399" y="0"/>
                  </a:moveTo>
                  <a:lnTo>
                    <a:pt x="85306" y="5589"/>
                  </a:lnTo>
                  <a:lnTo>
                    <a:pt x="26514" y="9878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3748145" y="3916601"/>
              <a:ext cx="178985" cy="1"/>
            </a:xfrm>
            <a:custGeom>
              <a:avLst/>
              <a:gdLst/>
              <a:ahLst/>
              <a:cxnLst/>
              <a:rect l="0" t="0" r="0" b="0"/>
              <a:pathLst>
                <a:path w="178985" h="1">
                  <a:moveTo>
                    <a:pt x="178984" y="0"/>
                  </a:moveTo>
                  <a:lnTo>
                    <a:pt x="120368" y="0"/>
                  </a:lnTo>
                  <a:lnTo>
                    <a:pt x="58958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4159190" y="3663917"/>
              <a:ext cx="52210" cy="505369"/>
            </a:xfrm>
            <a:custGeom>
              <a:avLst/>
              <a:gdLst/>
              <a:ahLst/>
              <a:cxnLst/>
              <a:rect l="0" t="0" r="0" b="0"/>
              <a:pathLst>
                <a:path w="52210" h="505369">
                  <a:moveTo>
                    <a:pt x="10095" y="0"/>
                  </a:moveTo>
                  <a:lnTo>
                    <a:pt x="1761" y="37478"/>
                  </a:lnTo>
                  <a:lnTo>
                    <a:pt x="0" y="100079"/>
                  </a:lnTo>
                  <a:lnTo>
                    <a:pt x="821" y="162055"/>
                  </a:lnTo>
                  <a:lnTo>
                    <a:pt x="7916" y="212425"/>
                  </a:lnTo>
                  <a:lnTo>
                    <a:pt x="17043" y="273768"/>
                  </a:lnTo>
                  <a:lnTo>
                    <a:pt x="25741" y="335298"/>
                  </a:lnTo>
                  <a:lnTo>
                    <a:pt x="35138" y="384787"/>
                  </a:lnTo>
                  <a:lnTo>
                    <a:pt x="41558" y="446411"/>
                  </a:lnTo>
                  <a:lnTo>
                    <a:pt x="52209" y="5053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4296650" y="3668856"/>
              <a:ext cx="278902" cy="458239"/>
            </a:xfrm>
            <a:custGeom>
              <a:avLst/>
              <a:gdLst/>
              <a:ahLst/>
              <a:cxnLst/>
              <a:rect l="0" t="0" r="0" b="0"/>
              <a:pathLst>
                <a:path w="278902" h="458239">
                  <a:moveTo>
                    <a:pt x="135847" y="5589"/>
                  </a:moveTo>
                  <a:lnTo>
                    <a:pt x="113490" y="0"/>
                  </a:lnTo>
                  <a:lnTo>
                    <a:pt x="104565" y="693"/>
                  </a:lnTo>
                  <a:lnTo>
                    <a:pt x="88409" y="7703"/>
                  </a:lnTo>
                  <a:lnTo>
                    <a:pt x="60570" y="30392"/>
                  </a:lnTo>
                  <a:lnTo>
                    <a:pt x="29297" y="76736"/>
                  </a:lnTo>
                  <a:lnTo>
                    <a:pt x="10642" y="127138"/>
                  </a:lnTo>
                  <a:lnTo>
                    <a:pt x="2433" y="178864"/>
                  </a:lnTo>
                  <a:lnTo>
                    <a:pt x="0" y="235525"/>
                  </a:lnTo>
                  <a:lnTo>
                    <a:pt x="4768" y="295893"/>
                  </a:lnTo>
                  <a:lnTo>
                    <a:pt x="18145" y="357255"/>
                  </a:lnTo>
                  <a:lnTo>
                    <a:pt x="36761" y="400165"/>
                  </a:lnTo>
                  <a:lnTo>
                    <a:pt x="65155" y="434456"/>
                  </a:lnTo>
                  <a:lnTo>
                    <a:pt x="89610" y="452000"/>
                  </a:lnTo>
                  <a:lnTo>
                    <a:pt x="119197" y="458238"/>
                  </a:lnTo>
                  <a:lnTo>
                    <a:pt x="174672" y="452711"/>
                  </a:lnTo>
                  <a:lnTo>
                    <a:pt x="208572" y="432478"/>
                  </a:lnTo>
                  <a:lnTo>
                    <a:pt x="235254" y="404256"/>
                  </a:lnTo>
                  <a:lnTo>
                    <a:pt x="264061" y="346467"/>
                  </a:lnTo>
                  <a:lnTo>
                    <a:pt x="277042" y="295973"/>
                  </a:lnTo>
                  <a:lnTo>
                    <a:pt x="278901" y="232748"/>
                  </a:lnTo>
                  <a:lnTo>
                    <a:pt x="273939" y="174592"/>
                  </a:lnTo>
                  <a:lnTo>
                    <a:pt x="261901" y="124034"/>
                  </a:lnTo>
                  <a:lnTo>
                    <a:pt x="228467" y="64124"/>
                  </a:lnTo>
                  <a:lnTo>
                    <a:pt x="177680" y="11954"/>
                  </a:lnTo>
                  <a:lnTo>
                    <a:pt x="167245" y="8663"/>
                  </a:lnTo>
                  <a:lnTo>
                    <a:pt x="125319" y="1611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4706672" y="3706031"/>
              <a:ext cx="31152" cy="442198"/>
            </a:xfrm>
            <a:custGeom>
              <a:avLst/>
              <a:gdLst/>
              <a:ahLst/>
              <a:cxnLst/>
              <a:rect l="0" t="0" r="0" b="0"/>
              <a:pathLst>
                <a:path w="31152" h="442198">
                  <a:moveTo>
                    <a:pt x="10095" y="0"/>
                  </a:moveTo>
                  <a:lnTo>
                    <a:pt x="1030" y="58617"/>
                  </a:lnTo>
                  <a:lnTo>
                    <a:pt x="0" y="110174"/>
                  </a:lnTo>
                  <a:lnTo>
                    <a:pt x="822" y="172498"/>
                  </a:lnTo>
                  <a:lnTo>
                    <a:pt x="7916" y="232295"/>
                  </a:lnTo>
                  <a:lnTo>
                    <a:pt x="12569" y="285637"/>
                  </a:lnTo>
                  <a:lnTo>
                    <a:pt x="19032" y="346280"/>
                  </a:lnTo>
                  <a:lnTo>
                    <a:pt x="27545" y="403840"/>
                  </a:lnTo>
                  <a:lnTo>
                    <a:pt x="31151" y="4421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4836932" y="3758673"/>
              <a:ext cx="308779" cy="392604"/>
            </a:xfrm>
            <a:custGeom>
              <a:avLst/>
              <a:gdLst/>
              <a:ahLst/>
              <a:cxnLst/>
              <a:rect l="0" t="0" r="0" b="0"/>
              <a:pathLst>
                <a:path w="308779" h="392604">
                  <a:moveTo>
                    <a:pt x="121990" y="0"/>
                  </a:moveTo>
                  <a:lnTo>
                    <a:pt x="72438" y="20244"/>
                  </a:lnTo>
                  <a:lnTo>
                    <a:pt x="52784" y="39023"/>
                  </a:lnTo>
                  <a:lnTo>
                    <a:pt x="21102" y="89207"/>
                  </a:lnTo>
                  <a:lnTo>
                    <a:pt x="1889" y="145349"/>
                  </a:lnTo>
                  <a:lnTo>
                    <a:pt x="0" y="208432"/>
                  </a:lnTo>
                  <a:lnTo>
                    <a:pt x="4956" y="271889"/>
                  </a:lnTo>
                  <a:lnTo>
                    <a:pt x="16993" y="312187"/>
                  </a:lnTo>
                  <a:lnTo>
                    <a:pt x="64708" y="373115"/>
                  </a:lnTo>
                  <a:lnTo>
                    <a:pt x="92149" y="390273"/>
                  </a:lnTo>
                  <a:lnTo>
                    <a:pt x="118476" y="392603"/>
                  </a:lnTo>
                  <a:lnTo>
                    <a:pt x="171859" y="384568"/>
                  </a:lnTo>
                  <a:lnTo>
                    <a:pt x="222264" y="363310"/>
                  </a:lnTo>
                  <a:lnTo>
                    <a:pt x="264758" y="329672"/>
                  </a:lnTo>
                  <a:lnTo>
                    <a:pt x="286604" y="303182"/>
                  </a:lnTo>
                  <a:lnTo>
                    <a:pt x="302306" y="267516"/>
                  </a:lnTo>
                  <a:lnTo>
                    <a:pt x="308778" y="216135"/>
                  </a:lnTo>
                  <a:lnTo>
                    <a:pt x="302559" y="152701"/>
                  </a:lnTo>
                  <a:lnTo>
                    <a:pt x="286946" y="98230"/>
                  </a:lnTo>
                  <a:lnTo>
                    <a:pt x="265232" y="64201"/>
                  </a:lnTo>
                  <a:lnTo>
                    <a:pt x="226454" y="26850"/>
                  </a:lnTo>
                  <a:lnTo>
                    <a:pt x="199614" y="17782"/>
                  </a:lnTo>
                  <a:lnTo>
                    <a:pt x="171697" y="14923"/>
                  </a:lnTo>
                  <a:lnTo>
                    <a:pt x="132518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4295626" y="4127171"/>
              <a:ext cx="38884" cy="178985"/>
            </a:xfrm>
            <a:custGeom>
              <a:avLst/>
              <a:gdLst/>
              <a:ahLst/>
              <a:cxnLst/>
              <a:rect l="0" t="0" r="0" b="0"/>
              <a:pathLst>
                <a:path w="38884" h="178985">
                  <a:moveTo>
                    <a:pt x="0" y="0"/>
                  </a:moveTo>
                  <a:lnTo>
                    <a:pt x="27512" y="53875"/>
                  </a:lnTo>
                  <a:lnTo>
                    <a:pt x="38883" y="98119"/>
                  </a:lnTo>
                  <a:lnTo>
                    <a:pt x="38038" y="137867"/>
                  </a:lnTo>
                  <a:lnTo>
                    <a:pt x="33284" y="160710"/>
                  </a:lnTo>
                  <a:lnTo>
                    <a:pt x="21058" y="1789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815633" y="276526"/>
            <a:ext cx="3637922" cy="671039"/>
            <a:chOff x="815633" y="276526"/>
            <a:chExt cx="3637922" cy="671039"/>
          </a:xfrm>
        </p:grpSpPr>
        <p:sp>
          <p:nvSpPr>
            <p:cNvPr id="2" name="Freeform 1"/>
            <p:cNvSpPr/>
            <p:nvPr/>
          </p:nvSpPr>
          <p:spPr>
            <a:xfrm>
              <a:off x="1021264" y="389554"/>
              <a:ext cx="21058" cy="515897"/>
            </a:xfrm>
            <a:custGeom>
              <a:avLst/>
              <a:gdLst/>
              <a:ahLst/>
              <a:cxnLst/>
              <a:rect l="0" t="0" r="0" b="0"/>
              <a:pathLst>
                <a:path w="21058" h="515897">
                  <a:moveTo>
                    <a:pt x="21057" y="0"/>
                  </a:moveTo>
                  <a:lnTo>
                    <a:pt x="21057" y="52050"/>
                  </a:lnTo>
                  <a:lnTo>
                    <a:pt x="21057" y="101990"/>
                  </a:lnTo>
                  <a:lnTo>
                    <a:pt x="15468" y="160786"/>
                  </a:lnTo>
                  <a:lnTo>
                    <a:pt x="11504" y="217460"/>
                  </a:lnTo>
                  <a:lnTo>
                    <a:pt x="10721" y="273715"/>
                  </a:lnTo>
                  <a:lnTo>
                    <a:pt x="10566" y="329888"/>
                  </a:lnTo>
                  <a:lnTo>
                    <a:pt x="4950" y="388773"/>
                  </a:lnTo>
                  <a:lnTo>
                    <a:pt x="1467" y="446905"/>
                  </a:lnTo>
                  <a:lnTo>
                    <a:pt x="652" y="477045"/>
                  </a:lnTo>
                  <a:lnTo>
                    <a:pt x="0" y="51589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815633" y="276526"/>
              <a:ext cx="423926" cy="355184"/>
            </a:xfrm>
            <a:custGeom>
              <a:avLst/>
              <a:gdLst/>
              <a:ahLst/>
              <a:cxnLst/>
              <a:rect l="0" t="0" r="0" b="0"/>
              <a:pathLst>
                <a:path w="423926" h="355184">
                  <a:moveTo>
                    <a:pt x="5589" y="218313"/>
                  </a:moveTo>
                  <a:lnTo>
                    <a:pt x="0" y="201545"/>
                  </a:lnTo>
                  <a:lnTo>
                    <a:pt x="3495" y="183955"/>
                  </a:lnTo>
                  <a:lnTo>
                    <a:pt x="32436" y="126484"/>
                  </a:lnTo>
                  <a:lnTo>
                    <a:pt x="69904" y="85140"/>
                  </a:lnTo>
                  <a:lnTo>
                    <a:pt x="123699" y="39653"/>
                  </a:lnTo>
                  <a:lnTo>
                    <a:pt x="175149" y="11317"/>
                  </a:lnTo>
                  <a:lnTo>
                    <a:pt x="233232" y="0"/>
                  </a:lnTo>
                  <a:lnTo>
                    <a:pt x="289765" y="884"/>
                  </a:lnTo>
                  <a:lnTo>
                    <a:pt x="345992" y="17567"/>
                  </a:lnTo>
                  <a:lnTo>
                    <a:pt x="367839" y="33166"/>
                  </a:lnTo>
                  <a:lnTo>
                    <a:pt x="393293" y="64799"/>
                  </a:lnTo>
                  <a:lnTo>
                    <a:pt x="417265" y="111820"/>
                  </a:lnTo>
                  <a:lnTo>
                    <a:pt x="423925" y="149845"/>
                  </a:lnTo>
                  <a:lnTo>
                    <a:pt x="420309" y="185158"/>
                  </a:lnTo>
                  <a:lnTo>
                    <a:pt x="393836" y="247496"/>
                  </a:lnTo>
                  <a:lnTo>
                    <a:pt x="361220" y="291538"/>
                  </a:lnTo>
                  <a:lnTo>
                    <a:pt x="331280" y="317868"/>
                  </a:lnTo>
                  <a:lnTo>
                    <a:pt x="281316" y="339320"/>
                  </a:lnTo>
                  <a:lnTo>
                    <a:pt x="226688" y="3551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221305" y="736994"/>
              <a:ext cx="10530" cy="147400"/>
            </a:xfrm>
            <a:custGeom>
              <a:avLst/>
              <a:gdLst/>
              <a:ahLst/>
              <a:cxnLst/>
              <a:rect l="0" t="0" r="0" b="0"/>
              <a:pathLst>
                <a:path w="10530" h="147400">
                  <a:moveTo>
                    <a:pt x="10529" y="0"/>
                  </a:moveTo>
                  <a:lnTo>
                    <a:pt x="4940" y="16768"/>
                  </a:lnTo>
                  <a:lnTo>
                    <a:pt x="5864" y="75446"/>
                  </a:lnTo>
                  <a:lnTo>
                    <a:pt x="1738" y="113212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242362" y="62118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431875" y="452725"/>
              <a:ext cx="21058" cy="410612"/>
            </a:xfrm>
            <a:custGeom>
              <a:avLst/>
              <a:gdLst/>
              <a:ahLst/>
              <a:cxnLst/>
              <a:rect l="0" t="0" r="0" b="0"/>
              <a:pathLst>
                <a:path w="21058" h="410612">
                  <a:moveTo>
                    <a:pt x="21057" y="0"/>
                  </a:moveTo>
                  <a:lnTo>
                    <a:pt x="11992" y="58617"/>
                  </a:lnTo>
                  <a:lnTo>
                    <a:pt x="10962" y="104585"/>
                  </a:lnTo>
                  <a:lnTo>
                    <a:pt x="10657" y="160840"/>
                  </a:lnTo>
                  <a:lnTo>
                    <a:pt x="10567" y="216372"/>
                  </a:lnTo>
                  <a:lnTo>
                    <a:pt x="17772" y="271897"/>
                  </a:lnTo>
                  <a:lnTo>
                    <a:pt x="17289" y="326712"/>
                  </a:lnTo>
                  <a:lnTo>
                    <a:pt x="6275" y="382600"/>
                  </a:lnTo>
                  <a:lnTo>
                    <a:pt x="0" y="4106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358176" y="654230"/>
              <a:ext cx="178985" cy="9066"/>
            </a:xfrm>
            <a:custGeom>
              <a:avLst/>
              <a:gdLst/>
              <a:ahLst/>
              <a:cxnLst/>
              <a:rect l="0" t="0" r="0" b="0"/>
              <a:pathLst>
                <a:path w="178985" h="9066">
                  <a:moveTo>
                    <a:pt x="178984" y="9065"/>
                  </a:moveTo>
                  <a:lnTo>
                    <a:pt x="136292" y="5945"/>
                  </a:lnTo>
                  <a:lnTo>
                    <a:pt x="83464" y="0"/>
                  </a:lnTo>
                  <a:lnTo>
                    <a:pt x="20248" y="7062"/>
                  </a:lnTo>
                  <a:lnTo>
                    <a:pt x="0" y="906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582399" y="688580"/>
              <a:ext cx="144275" cy="187603"/>
            </a:xfrm>
            <a:custGeom>
              <a:avLst/>
              <a:gdLst/>
              <a:ahLst/>
              <a:cxnLst/>
              <a:rect l="0" t="0" r="0" b="0"/>
              <a:pathLst>
                <a:path w="144275" h="187603">
                  <a:moveTo>
                    <a:pt x="102160" y="48414"/>
                  </a:moveTo>
                  <a:lnTo>
                    <a:pt x="92585" y="24368"/>
                  </a:lnTo>
                  <a:lnTo>
                    <a:pt x="81917" y="10041"/>
                  </a:lnTo>
                  <a:lnTo>
                    <a:pt x="63137" y="2114"/>
                  </a:lnTo>
                  <a:lnTo>
                    <a:pt x="51578" y="0"/>
                  </a:lnTo>
                  <a:lnTo>
                    <a:pt x="41533" y="2100"/>
                  </a:lnTo>
                  <a:lnTo>
                    <a:pt x="24132" y="13792"/>
                  </a:lnTo>
                  <a:lnTo>
                    <a:pt x="11719" y="33807"/>
                  </a:lnTo>
                  <a:lnTo>
                    <a:pt x="3472" y="59470"/>
                  </a:lnTo>
                  <a:lnTo>
                    <a:pt x="0" y="104462"/>
                  </a:lnTo>
                  <a:lnTo>
                    <a:pt x="11787" y="163290"/>
                  </a:lnTo>
                  <a:lnTo>
                    <a:pt x="17345" y="171791"/>
                  </a:lnTo>
                  <a:lnTo>
                    <a:pt x="32879" y="184357"/>
                  </a:lnTo>
                  <a:lnTo>
                    <a:pt x="51481" y="187602"/>
                  </a:lnTo>
                  <a:lnTo>
                    <a:pt x="92020" y="180153"/>
                  </a:lnTo>
                  <a:lnTo>
                    <a:pt x="144274" y="1536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769221" y="473782"/>
              <a:ext cx="273923" cy="407139"/>
            </a:xfrm>
            <a:custGeom>
              <a:avLst/>
              <a:gdLst/>
              <a:ahLst/>
              <a:cxnLst/>
              <a:rect l="0" t="0" r="0" b="0"/>
              <a:pathLst>
                <a:path w="273923" h="407139">
                  <a:moveTo>
                    <a:pt x="10095" y="0"/>
                  </a:moveTo>
                  <a:lnTo>
                    <a:pt x="1761" y="37478"/>
                  </a:lnTo>
                  <a:lnTo>
                    <a:pt x="0" y="100080"/>
                  </a:lnTo>
                  <a:lnTo>
                    <a:pt x="5284" y="153915"/>
                  </a:lnTo>
                  <a:lnTo>
                    <a:pt x="14258" y="206911"/>
                  </a:lnTo>
                  <a:lnTo>
                    <a:pt x="18737" y="265248"/>
                  </a:lnTo>
                  <a:lnTo>
                    <a:pt x="20064" y="315808"/>
                  </a:lnTo>
                  <a:lnTo>
                    <a:pt x="13277" y="374814"/>
                  </a:lnTo>
                  <a:lnTo>
                    <a:pt x="11038" y="406894"/>
                  </a:lnTo>
                  <a:lnTo>
                    <a:pt x="11544" y="385203"/>
                  </a:lnTo>
                  <a:lnTo>
                    <a:pt x="24786" y="327428"/>
                  </a:lnTo>
                  <a:lnTo>
                    <a:pt x="39469" y="285646"/>
                  </a:lnTo>
                  <a:lnTo>
                    <a:pt x="50836" y="268893"/>
                  </a:lnTo>
                  <a:lnTo>
                    <a:pt x="58312" y="265830"/>
                  </a:lnTo>
                  <a:lnTo>
                    <a:pt x="66807" y="266127"/>
                  </a:lnTo>
                  <a:lnTo>
                    <a:pt x="75978" y="268665"/>
                  </a:lnTo>
                  <a:lnTo>
                    <a:pt x="92409" y="280844"/>
                  </a:lnTo>
                  <a:lnTo>
                    <a:pt x="106340" y="297955"/>
                  </a:lnTo>
                  <a:lnTo>
                    <a:pt x="116431" y="317258"/>
                  </a:lnTo>
                  <a:lnTo>
                    <a:pt x="124036" y="366651"/>
                  </a:lnTo>
                  <a:lnTo>
                    <a:pt x="126523" y="399406"/>
                  </a:lnTo>
                  <a:lnTo>
                    <a:pt x="128658" y="399632"/>
                  </a:lnTo>
                  <a:lnTo>
                    <a:pt x="182016" y="338821"/>
                  </a:lnTo>
                  <a:lnTo>
                    <a:pt x="238906" y="294965"/>
                  </a:lnTo>
                  <a:lnTo>
                    <a:pt x="269241" y="266755"/>
                  </a:lnTo>
                  <a:lnTo>
                    <a:pt x="272936" y="257385"/>
                  </a:lnTo>
                  <a:lnTo>
                    <a:pt x="273922" y="234496"/>
                  </a:lnTo>
                  <a:lnTo>
                    <a:pt x="270208" y="225351"/>
                  </a:lnTo>
                  <a:lnTo>
                    <a:pt x="256722" y="212070"/>
                  </a:lnTo>
                  <a:lnTo>
                    <a:pt x="248212" y="209230"/>
                  </a:lnTo>
                  <a:lnTo>
                    <a:pt x="229399" y="209195"/>
                  </a:lnTo>
                  <a:lnTo>
                    <a:pt x="212458" y="216198"/>
                  </a:lnTo>
                  <a:lnTo>
                    <a:pt x="182519" y="239758"/>
                  </a:lnTo>
                  <a:lnTo>
                    <a:pt x="166728" y="265621"/>
                  </a:lnTo>
                  <a:lnTo>
                    <a:pt x="160230" y="301101"/>
                  </a:lnTo>
                  <a:lnTo>
                    <a:pt x="163893" y="341249"/>
                  </a:lnTo>
                  <a:lnTo>
                    <a:pt x="177977" y="377191"/>
                  </a:lnTo>
                  <a:lnTo>
                    <a:pt x="193504" y="393028"/>
                  </a:lnTo>
                  <a:lnTo>
                    <a:pt x="202557" y="398889"/>
                  </a:lnTo>
                  <a:lnTo>
                    <a:pt x="237656" y="407138"/>
                  </a:lnTo>
                  <a:lnTo>
                    <a:pt x="254733" y="405948"/>
                  </a:lnTo>
                  <a:lnTo>
                    <a:pt x="273307" y="4000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121167" y="673823"/>
              <a:ext cx="131932" cy="200539"/>
            </a:xfrm>
            <a:custGeom>
              <a:avLst/>
              <a:gdLst/>
              <a:ahLst/>
              <a:cxnLst/>
              <a:rect l="0" t="0" r="0" b="0"/>
              <a:pathLst>
                <a:path w="131932" h="200539">
                  <a:moveTo>
                    <a:pt x="5589" y="73700"/>
                  </a:moveTo>
                  <a:lnTo>
                    <a:pt x="0" y="90467"/>
                  </a:lnTo>
                  <a:lnTo>
                    <a:pt x="375" y="108058"/>
                  </a:lnTo>
                  <a:lnTo>
                    <a:pt x="4559" y="159125"/>
                  </a:lnTo>
                  <a:lnTo>
                    <a:pt x="10873" y="197277"/>
                  </a:lnTo>
                  <a:lnTo>
                    <a:pt x="12621" y="200538"/>
                  </a:lnTo>
                  <a:lnTo>
                    <a:pt x="13787" y="198033"/>
                  </a:lnTo>
                  <a:lnTo>
                    <a:pt x="13912" y="182771"/>
                  </a:lnTo>
                  <a:lnTo>
                    <a:pt x="7580" y="131726"/>
                  </a:lnTo>
                  <a:lnTo>
                    <a:pt x="11572" y="71254"/>
                  </a:lnTo>
                  <a:lnTo>
                    <a:pt x="20336" y="48826"/>
                  </a:lnTo>
                  <a:lnTo>
                    <a:pt x="25949" y="39570"/>
                  </a:lnTo>
                  <a:lnTo>
                    <a:pt x="41544" y="26166"/>
                  </a:lnTo>
                  <a:lnTo>
                    <a:pt x="80152" y="8028"/>
                  </a:lnTo>
                  <a:lnTo>
                    <a:pt x="13193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568953" y="377228"/>
              <a:ext cx="189514" cy="517695"/>
            </a:xfrm>
            <a:custGeom>
              <a:avLst/>
              <a:gdLst/>
              <a:ahLst/>
              <a:cxnLst/>
              <a:rect l="0" t="0" r="0" b="0"/>
              <a:pathLst>
                <a:path w="189514" h="517695">
                  <a:moveTo>
                    <a:pt x="0" y="517694"/>
                  </a:moveTo>
                  <a:lnTo>
                    <a:pt x="0" y="463549"/>
                  </a:lnTo>
                  <a:lnTo>
                    <a:pt x="0" y="403013"/>
                  </a:lnTo>
                  <a:lnTo>
                    <a:pt x="0" y="346454"/>
                  </a:lnTo>
                  <a:lnTo>
                    <a:pt x="0" y="290831"/>
                  </a:lnTo>
                  <a:lnTo>
                    <a:pt x="0" y="231717"/>
                  </a:lnTo>
                  <a:lnTo>
                    <a:pt x="0" y="169747"/>
                  </a:lnTo>
                  <a:lnTo>
                    <a:pt x="5589" y="106932"/>
                  </a:lnTo>
                  <a:lnTo>
                    <a:pt x="9065" y="55045"/>
                  </a:lnTo>
                  <a:lnTo>
                    <a:pt x="10095" y="10036"/>
                  </a:lnTo>
                  <a:lnTo>
                    <a:pt x="12579" y="2610"/>
                  </a:lnTo>
                  <a:lnTo>
                    <a:pt x="16575" y="0"/>
                  </a:lnTo>
                  <a:lnTo>
                    <a:pt x="21578" y="599"/>
                  </a:lnTo>
                  <a:lnTo>
                    <a:pt x="26084" y="5678"/>
                  </a:lnTo>
                  <a:lnTo>
                    <a:pt x="50951" y="60309"/>
                  </a:lnTo>
                  <a:lnTo>
                    <a:pt x="69163" y="122973"/>
                  </a:lnTo>
                  <a:lnTo>
                    <a:pt x="84025" y="185437"/>
                  </a:lnTo>
                  <a:lnTo>
                    <a:pt x="101749" y="243179"/>
                  </a:lnTo>
                  <a:lnTo>
                    <a:pt x="119320" y="296494"/>
                  </a:lnTo>
                  <a:lnTo>
                    <a:pt x="133360" y="353160"/>
                  </a:lnTo>
                  <a:lnTo>
                    <a:pt x="147399" y="403695"/>
                  </a:lnTo>
                  <a:lnTo>
                    <a:pt x="155588" y="428423"/>
                  </a:lnTo>
                  <a:lnTo>
                    <a:pt x="189513" y="47558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642653" y="729393"/>
              <a:ext cx="84228" cy="18131"/>
            </a:xfrm>
            <a:custGeom>
              <a:avLst/>
              <a:gdLst/>
              <a:ahLst/>
              <a:cxnLst/>
              <a:rect l="0" t="0" r="0" b="0"/>
              <a:pathLst>
                <a:path w="84228" h="18131">
                  <a:moveTo>
                    <a:pt x="84227" y="18130"/>
                  </a:moveTo>
                  <a:lnTo>
                    <a:pt x="67460" y="6951"/>
                  </a:lnTo>
                  <a:lnTo>
                    <a:pt x="34676" y="0"/>
                  </a:lnTo>
                  <a:lnTo>
                    <a:pt x="18141" y="1493"/>
                  </a:lnTo>
                  <a:lnTo>
                    <a:pt x="0" y="760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926922" y="575704"/>
              <a:ext cx="337912" cy="108649"/>
            </a:xfrm>
            <a:custGeom>
              <a:avLst/>
              <a:gdLst/>
              <a:ahLst/>
              <a:cxnLst/>
              <a:rect l="0" t="0" r="0" b="0"/>
              <a:pathLst>
                <a:path w="337912" h="108649">
                  <a:moveTo>
                    <a:pt x="0" y="77062"/>
                  </a:moveTo>
                  <a:lnTo>
                    <a:pt x="58617" y="77062"/>
                  </a:lnTo>
                  <a:lnTo>
                    <a:pt x="112791" y="77062"/>
                  </a:lnTo>
                  <a:lnTo>
                    <a:pt x="171672" y="77062"/>
                  </a:lnTo>
                  <a:lnTo>
                    <a:pt x="228103" y="71473"/>
                  </a:lnTo>
                  <a:lnTo>
                    <a:pt x="281450" y="67510"/>
                  </a:lnTo>
                  <a:lnTo>
                    <a:pt x="309143" y="66967"/>
                  </a:lnTo>
                  <a:lnTo>
                    <a:pt x="316060" y="64483"/>
                  </a:lnTo>
                  <a:lnTo>
                    <a:pt x="318331" y="60487"/>
                  </a:lnTo>
                  <a:lnTo>
                    <a:pt x="317506" y="55484"/>
                  </a:lnTo>
                  <a:lnTo>
                    <a:pt x="307230" y="43685"/>
                  </a:lnTo>
                  <a:lnTo>
                    <a:pt x="262077" y="11316"/>
                  </a:lnTo>
                  <a:lnTo>
                    <a:pt x="241651" y="1828"/>
                  </a:lnTo>
                  <a:lnTo>
                    <a:pt x="239479" y="0"/>
                  </a:lnTo>
                  <a:lnTo>
                    <a:pt x="249545" y="1088"/>
                  </a:lnTo>
                  <a:lnTo>
                    <a:pt x="263377" y="8591"/>
                  </a:lnTo>
                  <a:lnTo>
                    <a:pt x="321420" y="52802"/>
                  </a:lnTo>
                  <a:lnTo>
                    <a:pt x="337911" y="79233"/>
                  </a:lnTo>
                  <a:lnTo>
                    <a:pt x="337578" y="86698"/>
                  </a:lnTo>
                  <a:lnTo>
                    <a:pt x="333847" y="92845"/>
                  </a:lnTo>
                  <a:lnTo>
                    <a:pt x="321512" y="101624"/>
                  </a:lnTo>
                  <a:lnTo>
                    <a:pt x="294798" y="10864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490534" y="368497"/>
              <a:ext cx="263787" cy="434947"/>
            </a:xfrm>
            <a:custGeom>
              <a:avLst/>
              <a:gdLst/>
              <a:ahLst/>
              <a:cxnLst/>
              <a:rect l="0" t="0" r="0" b="0"/>
              <a:pathLst>
                <a:path w="263787" h="434947">
                  <a:moveTo>
                    <a:pt x="99683" y="0"/>
                  </a:moveTo>
                  <a:lnTo>
                    <a:pt x="85111" y="42692"/>
                  </a:lnTo>
                  <a:lnTo>
                    <a:pt x="46686" y="105336"/>
                  </a:lnTo>
                  <a:lnTo>
                    <a:pt x="31675" y="124025"/>
                  </a:lnTo>
                  <a:lnTo>
                    <a:pt x="13305" y="136231"/>
                  </a:lnTo>
                  <a:lnTo>
                    <a:pt x="7003" y="135274"/>
                  </a:lnTo>
                  <a:lnTo>
                    <a:pt x="2801" y="129957"/>
                  </a:lnTo>
                  <a:lnTo>
                    <a:pt x="0" y="121733"/>
                  </a:lnTo>
                  <a:lnTo>
                    <a:pt x="7" y="103236"/>
                  </a:lnTo>
                  <a:lnTo>
                    <a:pt x="5080" y="84487"/>
                  </a:lnTo>
                  <a:lnTo>
                    <a:pt x="47461" y="23473"/>
                  </a:lnTo>
                  <a:lnTo>
                    <a:pt x="54340" y="15648"/>
                  </a:lnTo>
                  <a:lnTo>
                    <a:pt x="74461" y="6955"/>
                  </a:lnTo>
                  <a:lnTo>
                    <a:pt x="97832" y="4261"/>
                  </a:lnTo>
                  <a:lnTo>
                    <a:pt x="119918" y="6963"/>
                  </a:lnTo>
                  <a:lnTo>
                    <a:pt x="138312" y="15183"/>
                  </a:lnTo>
                  <a:lnTo>
                    <a:pt x="146493" y="20650"/>
                  </a:lnTo>
                  <a:lnTo>
                    <a:pt x="158702" y="36084"/>
                  </a:lnTo>
                  <a:lnTo>
                    <a:pt x="176072" y="74588"/>
                  </a:lnTo>
                  <a:lnTo>
                    <a:pt x="177308" y="95151"/>
                  </a:lnTo>
                  <a:lnTo>
                    <a:pt x="168569" y="136948"/>
                  </a:lnTo>
                  <a:lnTo>
                    <a:pt x="153369" y="162890"/>
                  </a:lnTo>
                  <a:lnTo>
                    <a:pt x="134048" y="185394"/>
                  </a:lnTo>
                  <a:lnTo>
                    <a:pt x="107916" y="201291"/>
                  </a:lnTo>
                  <a:lnTo>
                    <a:pt x="104002" y="202044"/>
                  </a:lnTo>
                  <a:lnTo>
                    <a:pt x="103732" y="200207"/>
                  </a:lnTo>
                  <a:lnTo>
                    <a:pt x="105892" y="196642"/>
                  </a:lnTo>
                  <a:lnTo>
                    <a:pt x="120770" y="192681"/>
                  </a:lnTo>
                  <a:lnTo>
                    <a:pt x="141810" y="192091"/>
                  </a:lnTo>
                  <a:lnTo>
                    <a:pt x="173387" y="199505"/>
                  </a:lnTo>
                  <a:lnTo>
                    <a:pt x="226026" y="228971"/>
                  </a:lnTo>
                  <a:lnTo>
                    <a:pt x="252022" y="260606"/>
                  </a:lnTo>
                  <a:lnTo>
                    <a:pt x="260976" y="286230"/>
                  </a:lnTo>
                  <a:lnTo>
                    <a:pt x="263786" y="312047"/>
                  </a:lnTo>
                  <a:lnTo>
                    <a:pt x="261135" y="335219"/>
                  </a:lnTo>
                  <a:lnTo>
                    <a:pt x="247476" y="367996"/>
                  </a:lnTo>
                  <a:lnTo>
                    <a:pt x="228612" y="394345"/>
                  </a:lnTo>
                  <a:lnTo>
                    <a:pt x="192871" y="423039"/>
                  </a:lnTo>
                  <a:lnTo>
                    <a:pt x="172685" y="432903"/>
                  </a:lnTo>
                  <a:lnTo>
                    <a:pt x="152016" y="434946"/>
                  </a:lnTo>
                  <a:lnTo>
                    <a:pt x="92407" y="423695"/>
                  </a:lnTo>
                  <a:lnTo>
                    <a:pt x="53922" y="410423"/>
                  </a:lnTo>
                  <a:lnTo>
                    <a:pt x="36512" y="4000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800787" y="428014"/>
              <a:ext cx="250672" cy="403738"/>
            </a:xfrm>
            <a:custGeom>
              <a:avLst/>
              <a:gdLst/>
              <a:ahLst/>
              <a:cxnLst/>
              <a:rect l="0" t="0" r="0" b="0"/>
              <a:pathLst>
                <a:path w="250672" h="403738">
                  <a:moveTo>
                    <a:pt x="0" y="35239"/>
                  </a:moveTo>
                  <a:lnTo>
                    <a:pt x="54145" y="35239"/>
                  </a:lnTo>
                  <a:lnTo>
                    <a:pt x="115795" y="28004"/>
                  </a:lnTo>
                  <a:lnTo>
                    <a:pt x="177365" y="19555"/>
                  </a:lnTo>
                  <a:lnTo>
                    <a:pt x="231414" y="3437"/>
                  </a:lnTo>
                  <a:lnTo>
                    <a:pt x="242013" y="0"/>
                  </a:lnTo>
                  <a:lnTo>
                    <a:pt x="247910" y="2388"/>
                  </a:lnTo>
                  <a:lnTo>
                    <a:pt x="250671" y="8659"/>
                  </a:lnTo>
                  <a:lnTo>
                    <a:pt x="250619" y="26935"/>
                  </a:lnTo>
                  <a:lnTo>
                    <a:pt x="237912" y="83235"/>
                  </a:lnTo>
                  <a:lnTo>
                    <a:pt x="216058" y="138653"/>
                  </a:lnTo>
                  <a:lnTo>
                    <a:pt x="197248" y="187673"/>
                  </a:lnTo>
                  <a:lnTo>
                    <a:pt x="182576" y="238072"/>
                  </a:lnTo>
                  <a:lnTo>
                    <a:pt x="157251" y="297617"/>
                  </a:lnTo>
                  <a:lnTo>
                    <a:pt x="129979" y="360126"/>
                  </a:lnTo>
                  <a:lnTo>
                    <a:pt x="105285" y="40373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127130" y="439092"/>
              <a:ext cx="326425" cy="508473"/>
            </a:xfrm>
            <a:custGeom>
              <a:avLst/>
              <a:gdLst/>
              <a:ahLst/>
              <a:cxnLst/>
              <a:rect l="0" t="0" r="0" b="0"/>
              <a:pathLst>
                <a:path w="326425" h="508473">
                  <a:moveTo>
                    <a:pt x="84269" y="24161"/>
                  </a:moveTo>
                  <a:lnTo>
                    <a:pt x="69696" y="78306"/>
                  </a:lnTo>
                  <a:lnTo>
                    <a:pt x="50454" y="127663"/>
                  </a:lnTo>
                  <a:lnTo>
                    <a:pt x="46518" y="131767"/>
                  </a:lnTo>
                  <a:lnTo>
                    <a:pt x="42724" y="130994"/>
                  </a:lnTo>
                  <a:lnTo>
                    <a:pt x="39025" y="126968"/>
                  </a:lnTo>
                  <a:lnTo>
                    <a:pt x="38898" y="120775"/>
                  </a:lnTo>
                  <a:lnTo>
                    <a:pt x="60740" y="65514"/>
                  </a:lnTo>
                  <a:lnTo>
                    <a:pt x="91886" y="19122"/>
                  </a:lnTo>
                  <a:lnTo>
                    <a:pt x="118111" y="2261"/>
                  </a:lnTo>
                  <a:lnTo>
                    <a:pt x="141034" y="0"/>
                  </a:lnTo>
                  <a:lnTo>
                    <a:pt x="164480" y="4064"/>
                  </a:lnTo>
                  <a:lnTo>
                    <a:pt x="182699" y="13670"/>
                  </a:lnTo>
                  <a:lnTo>
                    <a:pt x="195476" y="28857"/>
                  </a:lnTo>
                  <a:lnTo>
                    <a:pt x="213210" y="67203"/>
                  </a:lnTo>
                  <a:lnTo>
                    <a:pt x="219572" y="125384"/>
                  </a:lnTo>
                  <a:lnTo>
                    <a:pt x="217710" y="186962"/>
                  </a:lnTo>
                  <a:lnTo>
                    <a:pt x="206424" y="244793"/>
                  </a:lnTo>
                  <a:lnTo>
                    <a:pt x="191760" y="296900"/>
                  </a:lnTo>
                  <a:lnTo>
                    <a:pt x="167546" y="351040"/>
                  </a:lnTo>
                  <a:lnTo>
                    <a:pt x="144038" y="389686"/>
                  </a:lnTo>
                  <a:lnTo>
                    <a:pt x="104654" y="428596"/>
                  </a:lnTo>
                  <a:lnTo>
                    <a:pt x="67952" y="445941"/>
                  </a:lnTo>
                  <a:lnTo>
                    <a:pt x="44261" y="448315"/>
                  </a:lnTo>
                  <a:lnTo>
                    <a:pt x="33031" y="447311"/>
                  </a:lnTo>
                  <a:lnTo>
                    <a:pt x="14313" y="436836"/>
                  </a:lnTo>
                  <a:lnTo>
                    <a:pt x="6046" y="429129"/>
                  </a:lnTo>
                  <a:lnTo>
                    <a:pt x="1704" y="419312"/>
                  </a:lnTo>
                  <a:lnTo>
                    <a:pt x="0" y="395926"/>
                  </a:lnTo>
                  <a:lnTo>
                    <a:pt x="5618" y="356452"/>
                  </a:lnTo>
                  <a:lnTo>
                    <a:pt x="14608" y="335233"/>
                  </a:lnTo>
                  <a:lnTo>
                    <a:pt x="20281" y="326299"/>
                  </a:lnTo>
                  <a:lnTo>
                    <a:pt x="28742" y="320343"/>
                  </a:lnTo>
                  <a:lnTo>
                    <a:pt x="50621" y="313725"/>
                  </a:lnTo>
                  <a:lnTo>
                    <a:pt x="83658" y="315589"/>
                  </a:lnTo>
                  <a:lnTo>
                    <a:pt x="115673" y="329139"/>
                  </a:lnTo>
                  <a:lnTo>
                    <a:pt x="169944" y="373959"/>
                  </a:lnTo>
                  <a:lnTo>
                    <a:pt x="217141" y="429391"/>
                  </a:lnTo>
                  <a:lnTo>
                    <a:pt x="277456" y="488670"/>
                  </a:lnTo>
                  <a:lnTo>
                    <a:pt x="310382" y="504214"/>
                  </a:lnTo>
                  <a:lnTo>
                    <a:pt x="326424" y="50847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905450" y="1522077"/>
            <a:ext cx="3545353" cy="580516"/>
            <a:chOff x="905450" y="1522077"/>
            <a:chExt cx="3545353" cy="580516"/>
          </a:xfrm>
        </p:grpSpPr>
        <p:sp>
          <p:nvSpPr>
            <p:cNvPr id="18" name="Freeform 17"/>
            <p:cNvSpPr/>
            <p:nvPr/>
          </p:nvSpPr>
          <p:spPr>
            <a:xfrm>
              <a:off x="1031792" y="1568746"/>
              <a:ext cx="19879" cy="452726"/>
            </a:xfrm>
            <a:custGeom>
              <a:avLst/>
              <a:gdLst/>
              <a:ahLst/>
              <a:cxnLst/>
              <a:rect l="0" t="0" r="0" b="0"/>
              <a:pathLst>
                <a:path w="19879" h="452726">
                  <a:moveTo>
                    <a:pt x="10529" y="0"/>
                  </a:moveTo>
                  <a:lnTo>
                    <a:pt x="4463" y="35961"/>
                  </a:lnTo>
                  <a:lnTo>
                    <a:pt x="9381" y="88644"/>
                  </a:lnTo>
                  <a:lnTo>
                    <a:pt x="17078" y="146367"/>
                  </a:lnTo>
                  <a:lnTo>
                    <a:pt x="19878" y="196486"/>
                  </a:lnTo>
                  <a:lnTo>
                    <a:pt x="19538" y="253580"/>
                  </a:lnTo>
                  <a:lnTo>
                    <a:pt x="13718" y="308061"/>
                  </a:lnTo>
                  <a:lnTo>
                    <a:pt x="11474" y="360079"/>
                  </a:lnTo>
                  <a:lnTo>
                    <a:pt x="7596" y="417051"/>
                  </a:lnTo>
                  <a:lnTo>
                    <a:pt x="0" y="45272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905450" y="1522077"/>
              <a:ext cx="323503" cy="288825"/>
            </a:xfrm>
            <a:custGeom>
              <a:avLst/>
              <a:gdLst/>
              <a:ahLst/>
              <a:cxnLst/>
              <a:rect l="0" t="0" r="0" b="0"/>
              <a:pathLst>
                <a:path w="323503" h="288825">
                  <a:moveTo>
                    <a:pt x="0" y="162482"/>
                  </a:moveTo>
                  <a:lnTo>
                    <a:pt x="14573" y="119790"/>
                  </a:lnTo>
                  <a:lnTo>
                    <a:pt x="27534" y="100224"/>
                  </a:lnTo>
                  <a:lnTo>
                    <a:pt x="84797" y="54076"/>
                  </a:lnTo>
                  <a:lnTo>
                    <a:pt x="136946" y="24233"/>
                  </a:lnTo>
                  <a:lnTo>
                    <a:pt x="197856" y="4835"/>
                  </a:lnTo>
                  <a:lnTo>
                    <a:pt x="220128" y="0"/>
                  </a:lnTo>
                  <a:lnTo>
                    <a:pt x="241724" y="1751"/>
                  </a:lnTo>
                  <a:lnTo>
                    <a:pt x="273613" y="14902"/>
                  </a:lnTo>
                  <a:lnTo>
                    <a:pt x="299700" y="39206"/>
                  </a:lnTo>
                  <a:lnTo>
                    <a:pt x="316658" y="68634"/>
                  </a:lnTo>
                  <a:lnTo>
                    <a:pt x="323502" y="110759"/>
                  </a:lnTo>
                  <a:lnTo>
                    <a:pt x="317409" y="160584"/>
                  </a:lnTo>
                  <a:lnTo>
                    <a:pt x="301821" y="204221"/>
                  </a:lnTo>
                  <a:lnTo>
                    <a:pt x="288561" y="224317"/>
                  </a:lnTo>
                  <a:lnTo>
                    <a:pt x="261365" y="247614"/>
                  </a:lnTo>
                  <a:lnTo>
                    <a:pt x="198710" y="274249"/>
                  </a:lnTo>
                  <a:lnTo>
                    <a:pt x="147399" y="28882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1221305" y="1895129"/>
              <a:ext cx="10530" cy="126343"/>
            </a:xfrm>
            <a:custGeom>
              <a:avLst/>
              <a:gdLst/>
              <a:ahLst/>
              <a:cxnLst/>
              <a:rect l="0" t="0" r="0" b="0"/>
              <a:pathLst>
                <a:path w="10530" h="126343">
                  <a:moveTo>
                    <a:pt x="10529" y="0"/>
                  </a:moveTo>
                  <a:lnTo>
                    <a:pt x="1464" y="58617"/>
                  </a:lnTo>
                  <a:lnTo>
                    <a:pt x="193" y="114189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1263419" y="178984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1343714" y="1862442"/>
              <a:ext cx="119748" cy="173820"/>
            </a:xfrm>
            <a:custGeom>
              <a:avLst/>
              <a:gdLst/>
              <a:ahLst/>
              <a:cxnLst/>
              <a:rect l="0" t="0" r="0" b="0"/>
              <a:pathLst>
                <a:path w="119748" h="173820">
                  <a:moveTo>
                    <a:pt x="98690" y="64273"/>
                  </a:moveTo>
                  <a:lnTo>
                    <a:pt x="84036" y="20310"/>
                  </a:lnTo>
                  <a:lnTo>
                    <a:pt x="71120" y="6519"/>
                  </a:lnTo>
                  <a:lnTo>
                    <a:pt x="62762" y="1204"/>
                  </a:lnTo>
                  <a:lnTo>
                    <a:pt x="53681" y="0"/>
                  </a:lnTo>
                  <a:lnTo>
                    <a:pt x="34232" y="4901"/>
                  </a:lnTo>
                  <a:lnTo>
                    <a:pt x="20129" y="17998"/>
                  </a:lnTo>
                  <a:lnTo>
                    <a:pt x="5612" y="48222"/>
                  </a:lnTo>
                  <a:lnTo>
                    <a:pt x="0" y="72347"/>
                  </a:lnTo>
                  <a:lnTo>
                    <a:pt x="5929" y="116430"/>
                  </a:lnTo>
                  <a:lnTo>
                    <a:pt x="18173" y="148357"/>
                  </a:lnTo>
                  <a:lnTo>
                    <a:pt x="23955" y="158933"/>
                  </a:lnTo>
                  <a:lnTo>
                    <a:pt x="32489" y="165984"/>
                  </a:lnTo>
                  <a:lnTo>
                    <a:pt x="54449" y="173819"/>
                  </a:lnTo>
                  <a:lnTo>
                    <a:pt x="64517" y="173568"/>
                  </a:lnTo>
                  <a:lnTo>
                    <a:pt x="119747" y="14850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1539330" y="1621388"/>
              <a:ext cx="314437" cy="372327"/>
            </a:xfrm>
            <a:custGeom>
              <a:avLst/>
              <a:gdLst/>
              <a:ahLst/>
              <a:cxnLst/>
              <a:rect l="0" t="0" r="0" b="0"/>
              <a:pathLst>
                <a:path w="314437" h="372327">
                  <a:moveTo>
                    <a:pt x="8359" y="0"/>
                  </a:moveTo>
                  <a:lnTo>
                    <a:pt x="8359" y="58617"/>
                  </a:lnTo>
                  <a:lnTo>
                    <a:pt x="15594" y="121196"/>
                  </a:lnTo>
                  <a:lnTo>
                    <a:pt x="17912" y="171351"/>
                  </a:lnTo>
                  <a:lnTo>
                    <a:pt x="15575" y="227693"/>
                  </a:lnTo>
                  <a:lnTo>
                    <a:pt x="9784" y="278553"/>
                  </a:lnTo>
                  <a:lnTo>
                    <a:pt x="7470" y="332490"/>
                  </a:lnTo>
                  <a:lnTo>
                    <a:pt x="2895" y="356004"/>
                  </a:lnTo>
                  <a:lnTo>
                    <a:pt x="1207" y="358999"/>
                  </a:lnTo>
                  <a:lnTo>
                    <a:pt x="81" y="356316"/>
                  </a:lnTo>
                  <a:lnTo>
                    <a:pt x="0" y="340857"/>
                  </a:lnTo>
                  <a:lnTo>
                    <a:pt x="7702" y="307015"/>
                  </a:lnTo>
                  <a:lnTo>
                    <a:pt x="30673" y="266666"/>
                  </a:lnTo>
                  <a:lnTo>
                    <a:pt x="45182" y="251879"/>
                  </a:lnTo>
                  <a:lnTo>
                    <a:pt x="63329" y="241408"/>
                  </a:lnTo>
                  <a:lnTo>
                    <a:pt x="83093" y="239094"/>
                  </a:lnTo>
                  <a:lnTo>
                    <a:pt x="102405" y="243134"/>
                  </a:lnTo>
                  <a:lnTo>
                    <a:pt x="118787" y="252729"/>
                  </a:lnTo>
                  <a:lnTo>
                    <a:pt x="130748" y="267912"/>
                  </a:lnTo>
                  <a:lnTo>
                    <a:pt x="135575" y="276874"/>
                  </a:lnTo>
                  <a:lnTo>
                    <a:pt x="143322" y="332115"/>
                  </a:lnTo>
                  <a:lnTo>
                    <a:pt x="144381" y="360906"/>
                  </a:lnTo>
                  <a:lnTo>
                    <a:pt x="145834" y="365776"/>
                  </a:lnTo>
                  <a:lnTo>
                    <a:pt x="147972" y="364344"/>
                  </a:lnTo>
                  <a:lnTo>
                    <a:pt x="169647" y="317686"/>
                  </a:lnTo>
                  <a:lnTo>
                    <a:pt x="182987" y="303800"/>
                  </a:lnTo>
                  <a:lnTo>
                    <a:pt x="240528" y="270497"/>
                  </a:lnTo>
                  <a:lnTo>
                    <a:pt x="292699" y="244083"/>
                  </a:lnTo>
                  <a:lnTo>
                    <a:pt x="307478" y="227804"/>
                  </a:lnTo>
                  <a:lnTo>
                    <a:pt x="313056" y="218550"/>
                  </a:lnTo>
                  <a:lnTo>
                    <a:pt x="314436" y="210041"/>
                  </a:lnTo>
                  <a:lnTo>
                    <a:pt x="313016" y="202028"/>
                  </a:lnTo>
                  <a:lnTo>
                    <a:pt x="309729" y="194347"/>
                  </a:lnTo>
                  <a:lnTo>
                    <a:pt x="302859" y="190396"/>
                  </a:lnTo>
                  <a:lnTo>
                    <a:pt x="282747" y="189126"/>
                  </a:lnTo>
                  <a:lnTo>
                    <a:pt x="250706" y="194987"/>
                  </a:lnTo>
                  <a:lnTo>
                    <a:pt x="232662" y="207154"/>
                  </a:lnTo>
                  <a:lnTo>
                    <a:pt x="218013" y="225429"/>
                  </a:lnTo>
                  <a:lnTo>
                    <a:pt x="195166" y="283222"/>
                  </a:lnTo>
                  <a:lnTo>
                    <a:pt x="195250" y="321134"/>
                  </a:lnTo>
                  <a:lnTo>
                    <a:pt x="208273" y="356413"/>
                  </a:lnTo>
                  <a:lnTo>
                    <a:pt x="216504" y="363951"/>
                  </a:lnTo>
                  <a:lnTo>
                    <a:pt x="238128" y="372326"/>
                  </a:lnTo>
                  <a:lnTo>
                    <a:pt x="260217" y="369809"/>
                  </a:lnTo>
                  <a:lnTo>
                    <a:pt x="303157" y="3579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1907822" y="1821430"/>
              <a:ext cx="166293" cy="160055"/>
            </a:xfrm>
            <a:custGeom>
              <a:avLst/>
              <a:gdLst/>
              <a:ahLst/>
              <a:cxnLst/>
              <a:rect l="0" t="0" r="0" b="0"/>
              <a:pathLst>
                <a:path w="166293" h="160055">
                  <a:moveTo>
                    <a:pt x="8364" y="63171"/>
                  </a:moveTo>
                  <a:lnTo>
                    <a:pt x="13953" y="125263"/>
                  </a:lnTo>
                  <a:lnTo>
                    <a:pt x="23018" y="157608"/>
                  </a:lnTo>
                  <a:lnTo>
                    <a:pt x="22813" y="160054"/>
                  </a:lnTo>
                  <a:lnTo>
                    <a:pt x="16346" y="150294"/>
                  </a:lnTo>
                  <a:lnTo>
                    <a:pt x="5140" y="124080"/>
                  </a:lnTo>
                  <a:lnTo>
                    <a:pt x="0" y="88497"/>
                  </a:lnTo>
                  <a:lnTo>
                    <a:pt x="5037" y="65068"/>
                  </a:lnTo>
                  <a:lnTo>
                    <a:pt x="16244" y="44127"/>
                  </a:lnTo>
                  <a:lnTo>
                    <a:pt x="32923" y="27021"/>
                  </a:lnTo>
                  <a:lnTo>
                    <a:pt x="67633" y="9826"/>
                  </a:lnTo>
                  <a:lnTo>
                    <a:pt x="120114" y="1941"/>
                  </a:lnTo>
                  <a:lnTo>
                    <a:pt x="16629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2340723" y="1692404"/>
              <a:ext cx="207174" cy="342595"/>
            </a:xfrm>
            <a:custGeom>
              <a:avLst/>
              <a:gdLst/>
              <a:ahLst/>
              <a:cxnLst/>
              <a:rect l="0" t="0" r="0" b="0"/>
              <a:pathLst>
                <a:path w="207174" h="342595">
                  <a:moveTo>
                    <a:pt x="196644" y="65855"/>
                  </a:moveTo>
                  <a:lnTo>
                    <a:pt x="181990" y="21892"/>
                  </a:lnTo>
                  <a:lnTo>
                    <a:pt x="169074" y="8101"/>
                  </a:lnTo>
                  <a:lnTo>
                    <a:pt x="160717" y="2786"/>
                  </a:lnTo>
                  <a:lnTo>
                    <a:pt x="138953" y="0"/>
                  </a:lnTo>
                  <a:lnTo>
                    <a:pt x="116022" y="3830"/>
                  </a:lnTo>
                  <a:lnTo>
                    <a:pt x="89958" y="19141"/>
                  </a:lnTo>
                  <a:lnTo>
                    <a:pt x="60190" y="48395"/>
                  </a:lnTo>
                  <a:lnTo>
                    <a:pt x="31780" y="93212"/>
                  </a:lnTo>
                  <a:lnTo>
                    <a:pt x="12044" y="145954"/>
                  </a:lnTo>
                  <a:lnTo>
                    <a:pt x="0" y="197620"/>
                  </a:lnTo>
                  <a:lnTo>
                    <a:pt x="2863" y="257869"/>
                  </a:lnTo>
                  <a:lnTo>
                    <a:pt x="11456" y="295103"/>
                  </a:lnTo>
                  <a:lnTo>
                    <a:pt x="24261" y="314362"/>
                  </a:lnTo>
                  <a:lnTo>
                    <a:pt x="42821" y="329551"/>
                  </a:lnTo>
                  <a:lnTo>
                    <a:pt x="66667" y="340200"/>
                  </a:lnTo>
                  <a:lnTo>
                    <a:pt x="89744" y="342594"/>
                  </a:lnTo>
                  <a:lnTo>
                    <a:pt x="151025" y="331585"/>
                  </a:lnTo>
                  <a:lnTo>
                    <a:pt x="207173" y="31853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2726880" y="1767401"/>
              <a:ext cx="391608" cy="222486"/>
            </a:xfrm>
            <a:custGeom>
              <a:avLst/>
              <a:gdLst/>
              <a:ahLst/>
              <a:cxnLst/>
              <a:rect l="0" t="0" r="0" b="0"/>
              <a:pathLst>
                <a:path w="391608" h="222486">
                  <a:moveTo>
                    <a:pt x="0" y="106671"/>
                  </a:moveTo>
                  <a:lnTo>
                    <a:pt x="58617" y="106671"/>
                  </a:lnTo>
                  <a:lnTo>
                    <a:pt x="121453" y="98338"/>
                  </a:lnTo>
                  <a:lnTo>
                    <a:pt x="163888" y="99913"/>
                  </a:lnTo>
                  <a:lnTo>
                    <a:pt x="220846" y="105336"/>
                  </a:lnTo>
                  <a:lnTo>
                    <a:pt x="271197" y="106276"/>
                  </a:lnTo>
                  <a:lnTo>
                    <a:pt x="323160" y="106554"/>
                  </a:lnTo>
                  <a:lnTo>
                    <a:pt x="370012" y="106636"/>
                  </a:lnTo>
                  <a:lnTo>
                    <a:pt x="377696" y="101969"/>
                  </a:lnTo>
                  <a:lnTo>
                    <a:pt x="380479" y="94178"/>
                  </a:lnTo>
                  <a:lnTo>
                    <a:pt x="379995" y="84304"/>
                  </a:lnTo>
                  <a:lnTo>
                    <a:pt x="373218" y="67094"/>
                  </a:lnTo>
                  <a:lnTo>
                    <a:pt x="361237" y="51647"/>
                  </a:lnTo>
                  <a:lnTo>
                    <a:pt x="311925" y="9674"/>
                  </a:lnTo>
                  <a:lnTo>
                    <a:pt x="293052" y="0"/>
                  </a:lnTo>
                  <a:lnTo>
                    <a:pt x="288955" y="462"/>
                  </a:lnTo>
                  <a:lnTo>
                    <a:pt x="288563" y="4280"/>
                  </a:lnTo>
                  <a:lnTo>
                    <a:pt x="294367" y="16710"/>
                  </a:lnTo>
                  <a:lnTo>
                    <a:pt x="311958" y="36862"/>
                  </a:lnTo>
                  <a:lnTo>
                    <a:pt x="375159" y="92648"/>
                  </a:lnTo>
                  <a:lnTo>
                    <a:pt x="390879" y="119284"/>
                  </a:lnTo>
                  <a:lnTo>
                    <a:pt x="391607" y="127948"/>
                  </a:lnTo>
                  <a:lnTo>
                    <a:pt x="386178" y="143813"/>
                  </a:lnTo>
                  <a:lnTo>
                    <a:pt x="369967" y="165899"/>
                  </a:lnTo>
                  <a:lnTo>
                    <a:pt x="308306" y="213100"/>
                  </a:lnTo>
                  <a:lnTo>
                    <a:pt x="294798" y="2224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3428010" y="1620774"/>
              <a:ext cx="288550" cy="435309"/>
            </a:xfrm>
            <a:custGeom>
              <a:avLst/>
              <a:gdLst/>
              <a:ahLst/>
              <a:cxnLst/>
              <a:rect l="0" t="0" r="0" b="0"/>
              <a:pathLst>
                <a:path w="288550" h="435309">
                  <a:moveTo>
                    <a:pt x="56922" y="11143"/>
                  </a:moveTo>
                  <a:lnTo>
                    <a:pt x="29411" y="65018"/>
                  </a:lnTo>
                  <a:lnTo>
                    <a:pt x="11373" y="116590"/>
                  </a:lnTo>
                  <a:lnTo>
                    <a:pt x="7839" y="118876"/>
                  </a:lnTo>
                  <a:lnTo>
                    <a:pt x="4313" y="115720"/>
                  </a:lnTo>
                  <a:lnTo>
                    <a:pt x="792" y="108937"/>
                  </a:lnTo>
                  <a:lnTo>
                    <a:pt x="0" y="92041"/>
                  </a:lnTo>
                  <a:lnTo>
                    <a:pt x="4717" y="72834"/>
                  </a:lnTo>
                  <a:lnTo>
                    <a:pt x="26810" y="35027"/>
                  </a:lnTo>
                  <a:lnTo>
                    <a:pt x="59293" y="4682"/>
                  </a:lnTo>
                  <a:lnTo>
                    <a:pt x="69031" y="986"/>
                  </a:lnTo>
                  <a:lnTo>
                    <a:pt x="89210" y="0"/>
                  </a:lnTo>
                  <a:lnTo>
                    <a:pt x="120302" y="11611"/>
                  </a:lnTo>
                  <a:lnTo>
                    <a:pt x="135004" y="26558"/>
                  </a:lnTo>
                  <a:lnTo>
                    <a:pt x="153974" y="64751"/>
                  </a:lnTo>
                  <a:lnTo>
                    <a:pt x="172576" y="128008"/>
                  </a:lnTo>
                  <a:lnTo>
                    <a:pt x="177344" y="155499"/>
                  </a:lnTo>
                  <a:lnTo>
                    <a:pt x="170873" y="214396"/>
                  </a:lnTo>
                  <a:lnTo>
                    <a:pt x="163919" y="276419"/>
                  </a:lnTo>
                  <a:lnTo>
                    <a:pt x="152970" y="326496"/>
                  </a:lnTo>
                  <a:lnTo>
                    <a:pt x="122849" y="388485"/>
                  </a:lnTo>
                  <a:lnTo>
                    <a:pt x="102322" y="415666"/>
                  </a:lnTo>
                  <a:lnTo>
                    <a:pt x="75833" y="432948"/>
                  </a:lnTo>
                  <a:lnTo>
                    <a:pt x="55968" y="435308"/>
                  </a:lnTo>
                  <a:lnTo>
                    <a:pt x="36611" y="431288"/>
                  </a:lnTo>
                  <a:lnTo>
                    <a:pt x="20209" y="421702"/>
                  </a:lnTo>
                  <a:lnTo>
                    <a:pt x="14899" y="413530"/>
                  </a:lnTo>
                  <a:lnTo>
                    <a:pt x="8999" y="391973"/>
                  </a:lnTo>
                  <a:lnTo>
                    <a:pt x="11268" y="359118"/>
                  </a:lnTo>
                  <a:lnTo>
                    <a:pt x="24938" y="327156"/>
                  </a:lnTo>
                  <a:lnTo>
                    <a:pt x="40367" y="312250"/>
                  </a:lnTo>
                  <a:lnTo>
                    <a:pt x="49395" y="306638"/>
                  </a:lnTo>
                  <a:lnTo>
                    <a:pt x="90047" y="298738"/>
                  </a:lnTo>
                  <a:lnTo>
                    <a:pt x="116098" y="303129"/>
                  </a:lnTo>
                  <a:lnTo>
                    <a:pt x="173379" y="323118"/>
                  </a:lnTo>
                  <a:lnTo>
                    <a:pt x="211401" y="331567"/>
                  </a:lnTo>
                  <a:lnTo>
                    <a:pt x="256283" y="325127"/>
                  </a:lnTo>
                  <a:lnTo>
                    <a:pt x="288549" y="3164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3794990" y="1674031"/>
              <a:ext cx="279539" cy="392429"/>
            </a:xfrm>
            <a:custGeom>
              <a:avLst/>
              <a:gdLst/>
              <a:ahLst/>
              <a:cxnLst/>
              <a:rect l="0" t="0" r="0" b="0"/>
              <a:pathLst>
                <a:path w="279539" h="392429">
                  <a:moveTo>
                    <a:pt x="79497" y="0"/>
                  </a:moveTo>
                  <a:lnTo>
                    <a:pt x="50188" y="34897"/>
                  </a:lnTo>
                  <a:lnTo>
                    <a:pt x="23853" y="95047"/>
                  </a:lnTo>
                  <a:lnTo>
                    <a:pt x="20174" y="98459"/>
                  </a:lnTo>
                  <a:lnTo>
                    <a:pt x="16552" y="97225"/>
                  </a:lnTo>
                  <a:lnTo>
                    <a:pt x="12967" y="92892"/>
                  </a:lnTo>
                  <a:lnTo>
                    <a:pt x="12917" y="87664"/>
                  </a:lnTo>
                  <a:lnTo>
                    <a:pt x="35735" y="50091"/>
                  </a:lnTo>
                  <a:lnTo>
                    <a:pt x="55482" y="25890"/>
                  </a:lnTo>
                  <a:lnTo>
                    <a:pt x="81740" y="9491"/>
                  </a:lnTo>
                  <a:lnTo>
                    <a:pt x="101551" y="7337"/>
                  </a:lnTo>
                  <a:lnTo>
                    <a:pt x="122054" y="11450"/>
                  </a:lnTo>
                  <a:lnTo>
                    <a:pt x="142865" y="21076"/>
                  </a:lnTo>
                  <a:lnTo>
                    <a:pt x="157573" y="36273"/>
                  </a:lnTo>
                  <a:lnTo>
                    <a:pt x="172431" y="67679"/>
                  </a:lnTo>
                  <a:lnTo>
                    <a:pt x="181122" y="112860"/>
                  </a:lnTo>
                  <a:lnTo>
                    <a:pt x="180578" y="164461"/>
                  </a:lnTo>
                  <a:lnTo>
                    <a:pt x="169914" y="223819"/>
                  </a:lnTo>
                  <a:lnTo>
                    <a:pt x="155372" y="279434"/>
                  </a:lnTo>
                  <a:lnTo>
                    <a:pt x="118893" y="341864"/>
                  </a:lnTo>
                  <a:lnTo>
                    <a:pt x="94809" y="371784"/>
                  </a:lnTo>
                  <a:lnTo>
                    <a:pt x="67266" y="389878"/>
                  </a:lnTo>
                  <a:lnTo>
                    <a:pt x="47155" y="392428"/>
                  </a:lnTo>
                  <a:lnTo>
                    <a:pt x="27688" y="388492"/>
                  </a:lnTo>
                  <a:lnTo>
                    <a:pt x="11237" y="378943"/>
                  </a:lnTo>
                  <a:lnTo>
                    <a:pt x="5914" y="370782"/>
                  </a:lnTo>
                  <a:lnTo>
                    <a:pt x="0" y="349235"/>
                  </a:lnTo>
                  <a:lnTo>
                    <a:pt x="2260" y="316386"/>
                  </a:lnTo>
                  <a:lnTo>
                    <a:pt x="10464" y="298154"/>
                  </a:lnTo>
                  <a:lnTo>
                    <a:pt x="23079" y="282251"/>
                  </a:lnTo>
                  <a:lnTo>
                    <a:pt x="40384" y="267384"/>
                  </a:lnTo>
                  <a:lnTo>
                    <a:pt x="62893" y="259217"/>
                  </a:lnTo>
                  <a:lnTo>
                    <a:pt x="115471" y="253974"/>
                  </a:lnTo>
                  <a:lnTo>
                    <a:pt x="176564" y="264306"/>
                  </a:lnTo>
                  <a:lnTo>
                    <a:pt x="203357" y="268378"/>
                  </a:lnTo>
                  <a:lnTo>
                    <a:pt x="252445" y="264579"/>
                  </a:lnTo>
                  <a:lnTo>
                    <a:pt x="279538" y="2632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160529" y="1747730"/>
              <a:ext cx="290274" cy="354863"/>
            </a:xfrm>
            <a:custGeom>
              <a:avLst/>
              <a:gdLst/>
              <a:ahLst/>
              <a:cxnLst/>
              <a:rect l="0" t="0" r="0" b="0"/>
              <a:pathLst>
                <a:path w="290274" h="354863">
                  <a:moveTo>
                    <a:pt x="92984" y="0"/>
                  </a:moveTo>
                  <a:lnTo>
                    <a:pt x="76216" y="11179"/>
                  </a:lnTo>
                  <a:lnTo>
                    <a:pt x="64864" y="26025"/>
                  </a:lnTo>
                  <a:lnTo>
                    <a:pt x="29193" y="87784"/>
                  </a:lnTo>
                  <a:lnTo>
                    <a:pt x="7203" y="141083"/>
                  </a:lnTo>
                  <a:lnTo>
                    <a:pt x="0" y="197841"/>
                  </a:lnTo>
                  <a:lnTo>
                    <a:pt x="1697" y="257925"/>
                  </a:lnTo>
                  <a:lnTo>
                    <a:pt x="12903" y="293231"/>
                  </a:lnTo>
                  <a:lnTo>
                    <a:pt x="37651" y="331013"/>
                  </a:lnTo>
                  <a:lnTo>
                    <a:pt x="57473" y="343259"/>
                  </a:lnTo>
                  <a:lnTo>
                    <a:pt x="83050" y="351431"/>
                  </a:lnTo>
                  <a:lnTo>
                    <a:pt x="127995" y="354862"/>
                  </a:lnTo>
                  <a:lnTo>
                    <a:pt x="164579" y="347820"/>
                  </a:lnTo>
                  <a:lnTo>
                    <a:pt x="219049" y="318490"/>
                  </a:lnTo>
                  <a:lnTo>
                    <a:pt x="252979" y="282710"/>
                  </a:lnTo>
                  <a:lnTo>
                    <a:pt x="283736" y="231422"/>
                  </a:lnTo>
                  <a:lnTo>
                    <a:pt x="290273" y="194391"/>
                  </a:lnTo>
                  <a:lnTo>
                    <a:pt x="285563" y="170624"/>
                  </a:lnTo>
                  <a:lnTo>
                    <a:pt x="256947" y="116099"/>
                  </a:lnTo>
                  <a:lnTo>
                    <a:pt x="235412" y="85483"/>
                  </a:lnTo>
                  <a:lnTo>
                    <a:pt x="217116" y="68798"/>
                  </a:lnTo>
                  <a:lnTo>
                    <a:pt x="181497" y="51840"/>
                  </a:lnTo>
                  <a:lnTo>
                    <a:pt x="124569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2095171" y="3334237"/>
            <a:ext cx="2650428" cy="480844"/>
            <a:chOff x="2095171" y="3334237"/>
            <a:chExt cx="2650428" cy="480844"/>
          </a:xfrm>
        </p:grpSpPr>
        <p:sp>
          <p:nvSpPr>
            <p:cNvPr id="31" name="Freeform 30"/>
            <p:cNvSpPr/>
            <p:nvPr/>
          </p:nvSpPr>
          <p:spPr>
            <a:xfrm>
              <a:off x="2095171" y="3341480"/>
              <a:ext cx="276757" cy="473601"/>
            </a:xfrm>
            <a:custGeom>
              <a:avLst/>
              <a:gdLst/>
              <a:ahLst/>
              <a:cxnLst/>
              <a:rect l="0" t="0" r="0" b="0"/>
              <a:pathLst>
                <a:path w="276757" h="473601">
                  <a:moveTo>
                    <a:pt x="126342" y="48696"/>
                  </a:moveTo>
                  <a:lnTo>
                    <a:pt x="108361" y="72742"/>
                  </a:lnTo>
                  <a:lnTo>
                    <a:pt x="59223" y="114161"/>
                  </a:lnTo>
                  <a:lnTo>
                    <a:pt x="40359" y="123805"/>
                  </a:lnTo>
                  <a:lnTo>
                    <a:pt x="31585" y="124505"/>
                  </a:lnTo>
                  <a:lnTo>
                    <a:pt x="15598" y="119044"/>
                  </a:lnTo>
                  <a:lnTo>
                    <a:pt x="11568" y="113142"/>
                  </a:lnTo>
                  <a:lnTo>
                    <a:pt x="10210" y="97226"/>
                  </a:lnTo>
                  <a:lnTo>
                    <a:pt x="16626" y="81573"/>
                  </a:lnTo>
                  <a:lnTo>
                    <a:pt x="39809" y="52460"/>
                  </a:lnTo>
                  <a:lnTo>
                    <a:pt x="95478" y="10114"/>
                  </a:lnTo>
                  <a:lnTo>
                    <a:pt x="119254" y="2302"/>
                  </a:lnTo>
                  <a:lnTo>
                    <a:pt x="144248" y="0"/>
                  </a:lnTo>
                  <a:lnTo>
                    <a:pt x="167055" y="2877"/>
                  </a:lnTo>
                  <a:lnTo>
                    <a:pt x="185771" y="14294"/>
                  </a:lnTo>
                  <a:lnTo>
                    <a:pt x="194037" y="22252"/>
                  </a:lnTo>
                  <a:lnTo>
                    <a:pt x="203222" y="43572"/>
                  </a:lnTo>
                  <a:lnTo>
                    <a:pt x="206134" y="67476"/>
                  </a:lnTo>
                  <a:lnTo>
                    <a:pt x="195485" y="122095"/>
                  </a:lnTo>
                  <a:lnTo>
                    <a:pt x="180104" y="148303"/>
                  </a:lnTo>
                  <a:lnTo>
                    <a:pt x="122498" y="198307"/>
                  </a:lnTo>
                  <a:lnTo>
                    <a:pt x="103576" y="207997"/>
                  </a:lnTo>
                  <a:lnTo>
                    <a:pt x="99466" y="207539"/>
                  </a:lnTo>
                  <a:lnTo>
                    <a:pt x="99066" y="203724"/>
                  </a:lnTo>
                  <a:lnTo>
                    <a:pt x="101139" y="197672"/>
                  </a:lnTo>
                  <a:lnTo>
                    <a:pt x="115920" y="187827"/>
                  </a:lnTo>
                  <a:lnTo>
                    <a:pt x="126413" y="183564"/>
                  </a:lnTo>
                  <a:lnTo>
                    <a:pt x="147430" y="181947"/>
                  </a:lnTo>
                  <a:lnTo>
                    <a:pt x="189519" y="190440"/>
                  </a:lnTo>
                  <a:lnTo>
                    <a:pt x="226689" y="205598"/>
                  </a:lnTo>
                  <a:lnTo>
                    <a:pt x="244250" y="221376"/>
                  </a:lnTo>
                  <a:lnTo>
                    <a:pt x="265056" y="260100"/>
                  </a:lnTo>
                  <a:lnTo>
                    <a:pt x="276756" y="291099"/>
                  </a:lnTo>
                  <a:lnTo>
                    <a:pt x="276454" y="328099"/>
                  </a:lnTo>
                  <a:lnTo>
                    <a:pt x="259526" y="388086"/>
                  </a:lnTo>
                  <a:lnTo>
                    <a:pt x="234408" y="436660"/>
                  </a:lnTo>
                  <a:lnTo>
                    <a:pt x="217655" y="452361"/>
                  </a:lnTo>
                  <a:lnTo>
                    <a:pt x="185373" y="467777"/>
                  </a:lnTo>
                  <a:lnTo>
                    <a:pt x="158427" y="473600"/>
                  </a:lnTo>
                  <a:lnTo>
                    <a:pt x="99708" y="467806"/>
                  </a:lnTo>
                  <a:lnTo>
                    <a:pt x="64638" y="455586"/>
                  </a:lnTo>
                  <a:lnTo>
                    <a:pt x="20296" y="424892"/>
                  </a:lnTo>
                  <a:lnTo>
                    <a:pt x="0" y="40666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2432082" y="3367072"/>
              <a:ext cx="278024" cy="391602"/>
            </a:xfrm>
            <a:custGeom>
              <a:avLst/>
              <a:gdLst/>
              <a:ahLst/>
              <a:cxnLst/>
              <a:rect l="0" t="0" r="0" b="0"/>
              <a:pathLst>
                <a:path w="278024" h="391602">
                  <a:moveTo>
                    <a:pt x="0" y="86275"/>
                  </a:moveTo>
                  <a:lnTo>
                    <a:pt x="63451" y="68316"/>
                  </a:lnTo>
                  <a:lnTo>
                    <a:pt x="121545" y="54608"/>
                  </a:lnTo>
                  <a:lnTo>
                    <a:pt x="178353" y="37131"/>
                  </a:lnTo>
                  <a:lnTo>
                    <a:pt x="231544" y="14004"/>
                  </a:lnTo>
                  <a:lnTo>
                    <a:pt x="263188" y="0"/>
                  </a:lnTo>
                  <a:lnTo>
                    <a:pt x="270215" y="1852"/>
                  </a:lnTo>
                  <a:lnTo>
                    <a:pt x="274900" y="7766"/>
                  </a:lnTo>
                  <a:lnTo>
                    <a:pt x="278023" y="16388"/>
                  </a:lnTo>
                  <a:lnTo>
                    <a:pt x="275255" y="38447"/>
                  </a:lnTo>
                  <a:lnTo>
                    <a:pt x="254413" y="90735"/>
                  </a:lnTo>
                  <a:lnTo>
                    <a:pt x="235002" y="146124"/>
                  </a:lnTo>
                  <a:lnTo>
                    <a:pt x="209851" y="202126"/>
                  </a:lnTo>
                  <a:lnTo>
                    <a:pt x="182616" y="265048"/>
                  </a:lnTo>
                  <a:lnTo>
                    <a:pt x="150463" y="326785"/>
                  </a:lnTo>
                  <a:lnTo>
                    <a:pt x="129980" y="367880"/>
                  </a:lnTo>
                  <a:lnTo>
                    <a:pt x="105285" y="39160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2808015" y="3386889"/>
              <a:ext cx="276835" cy="417177"/>
            </a:xfrm>
            <a:custGeom>
              <a:avLst/>
              <a:gdLst/>
              <a:ahLst/>
              <a:cxnLst/>
              <a:rect l="0" t="0" r="0" b="0"/>
              <a:pathLst>
                <a:path w="276835" h="417177">
                  <a:moveTo>
                    <a:pt x="87321" y="24344"/>
                  </a:moveTo>
                  <a:lnTo>
                    <a:pt x="59810" y="78219"/>
                  </a:lnTo>
                  <a:lnTo>
                    <a:pt x="47714" y="107767"/>
                  </a:lnTo>
                  <a:lnTo>
                    <a:pt x="22126" y="152198"/>
                  </a:lnTo>
                  <a:lnTo>
                    <a:pt x="18122" y="155203"/>
                  </a:lnTo>
                  <a:lnTo>
                    <a:pt x="14282" y="153697"/>
                  </a:lnTo>
                  <a:lnTo>
                    <a:pt x="10553" y="149184"/>
                  </a:lnTo>
                  <a:lnTo>
                    <a:pt x="9236" y="142666"/>
                  </a:lnTo>
                  <a:lnTo>
                    <a:pt x="15528" y="106988"/>
                  </a:lnTo>
                  <a:lnTo>
                    <a:pt x="27835" y="76517"/>
                  </a:lnTo>
                  <a:lnTo>
                    <a:pt x="40996" y="56890"/>
                  </a:lnTo>
                  <a:lnTo>
                    <a:pt x="91169" y="11868"/>
                  </a:lnTo>
                  <a:lnTo>
                    <a:pt x="110088" y="2032"/>
                  </a:lnTo>
                  <a:lnTo>
                    <a:pt x="133315" y="0"/>
                  </a:lnTo>
                  <a:lnTo>
                    <a:pt x="158066" y="4166"/>
                  </a:lnTo>
                  <a:lnTo>
                    <a:pt x="180764" y="13816"/>
                  </a:lnTo>
                  <a:lnTo>
                    <a:pt x="207685" y="37992"/>
                  </a:lnTo>
                  <a:lnTo>
                    <a:pt x="216855" y="60435"/>
                  </a:lnTo>
                  <a:lnTo>
                    <a:pt x="222743" y="118560"/>
                  </a:lnTo>
                  <a:lnTo>
                    <a:pt x="222736" y="177962"/>
                  </a:lnTo>
                  <a:lnTo>
                    <a:pt x="212682" y="231636"/>
                  </a:lnTo>
                  <a:lnTo>
                    <a:pt x="188751" y="294360"/>
                  </a:lnTo>
                  <a:lnTo>
                    <a:pt x="162868" y="350237"/>
                  </a:lnTo>
                  <a:lnTo>
                    <a:pt x="127720" y="384339"/>
                  </a:lnTo>
                  <a:lnTo>
                    <a:pt x="86983" y="410486"/>
                  </a:lnTo>
                  <a:lnTo>
                    <a:pt x="76567" y="415133"/>
                  </a:lnTo>
                  <a:lnTo>
                    <a:pt x="55635" y="417176"/>
                  </a:lnTo>
                  <a:lnTo>
                    <a:pt x="35804" y="413015"/>
                  </a:lnTo>
                  <a:lnTo>
                    <a:pt x="19191" y="403368"/>
                  </a:lnTo>
                  <a:lnTo>
                    <a:pt x="7128" y="388161"/>
                  </a:lnTo>
                  <a:lnTo>
                    <a:pt x="2274" y="379193"/>
                  </a:lnTo>
                  <a:lnTo>
                    <a:pt x="0" y="359869"/>
                  </a:lnTo>
                  <a:lnTo>
                    <a:pt x="4058" y="339583"/>
                  </a:lnTo>
                  <a:lnTo>
                    <a:pt x="32221" y="287475"/>
                  </a:lnTo>
                  <a:lnTo>
                    <a:pt x="41229" y="280483"/>
                  </a:lnTo>
                  <a:lnTo>
                    <a:pt x="63716" y="272714"/>
                  </a:lnTo>
                  <a:lnTo>
                    <a:pt x="102684" y="268341"/>
                  </a:lnTo>
                  <a:lnTo>
                    <a:pt x="126905" y="273557"/>
                  </a:lnTo>
                  <a:lnTo>
                    <a:pt x="181745" y="302524"/>
                  </a:lnTo>
                  <a:lnTo>
                    <a:pt x="214734" y="320587"/>
                  </a:lnTo>
                  <a:lnTo>
                    <a:pt x="276834" y="3296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3411233" y="3590217"/>
              <a:ext cx="73700" cy="31587"/>
            </a:xfrm>
            <a:custGeom>
              <a:avLst/>
              <a:gdLst/>
              <a:ahLst/>
              <a:cxnLst/>
              <a:rect l="0" t="0" r="0" b="0"/>
              <a:pathLst>
                <a:path w="73700" h="31587">
                  <a:moveTo>
                    <a:pt x="73699" y="0"/>
                  </a:moveTo>
                  <a:lnTo>
                    <a:pt x="15946" y="21331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3695334" y="3334237"/>
              <a:ext cx="305496" cy="449281"/>
            </a:xfrm>
            <a:custGeom>
              <a:avLst/>
              <a:gdLst/>
              <a:ahLst/>
              <a:cxnLst/>
              <a:rect l="0" t="0" r="0" b="0"/>
              <a:pathLst>
                <a:path w="305496" h="449281">
                  <a:moveTo>
                    <a:pt x="63339" y="34882"/>
                  </a:moveTo>
                  <a:lnTo>
                    <a:pt x="45381" y="95992"/>
                  </a:lnTo>
                  <a:lnTo>
                    <a:pt x="37481" y="122009"/>
                  </a:lnTo>
                  <a:lnTo>
                    <a:pt x="65746" y="65348"/>
                  </a:lnTo>
                  <a:lnTo>
                    <a:pt x="95704" y="25130"/>
                  </a:lnTo>
                  <a:lnTo>
                    <a:pt x="110479" y="11830"/>
                  </a:lnTo>
                  <a:lnTo>
                    <a:pt x="128744" y="2020"/>
                  </a:lnTo>
                  <a:lnTo>
                    <a:pt x="148560" y="0"/>
                  </a:lnTo>
                  <a:lnTo>
                    <a:pt x="167896" y="4171"/>
                  </a:lnTo>
                  <a:lnTo>
                    <a:pt x="199372" y="25912"/>
                  </a:lnTo>
                  <a:lnTo>
                    <a:pt x="206671" y="32412"/>
                  </a:lnTo>
                  <a:lnTo>
                    <a:pt x="222531" y="63916"/>
                  </a:lnTo>
                  <a:lnTo>
                    <a:pt x="238371" y="116483"/>
                  </a:lnTo>
                  <a:lnTo>
                    <a:pt x="246871" y="156806"/>
                  </a:lnTo>
                  <a:lnTo>
                    <a:pt x="243568" y="208704"/>
                  </a:lnTo>
                  <a:lnTo>
                    <a:pt x="240537" y="239648"/>
                  </a:lnTo>
                  <a:lnTo>
                    <a:pt x="219527" y="300761"/>
                  </a:lnTo>
                  <a:lnTo>
                    <a:pt x="192847" y="357633"/>
                  </a:lnTo>
                  <a:lnTo>
                    <a:pt x="151046" y="415052"/>
                  </a:lnTo>
                  <a:lnTo>
                    <a:pt x="133906" y="429234"/>
                  </a:lnTo>
                  <a:lnTo>
                    <a:pt x="94306" y="447871"/>
                  </a:lnTo>
                  <a:lnTo>
                    <a:pt x="73593" y="449280"/>
                  </a:lnTo>
                  <a:lnTo>
                    <a:pt x="31699" y="440652"/>
                  </a:lnTo>
                  <a:lnTo>
                    <a:pt x="13792" y="428134"/>
                  </a:lnTo>
                  <a:lnTo>
                    <a:pt x="5742" y="419882"/>
                  </a:lnTo>
                  <a:lnTo>
                    <a:pt x="1544" y="410872"/>
                  </a:lnTo>
                  <a:lnTo>
                    <a:pt x="0" y="391501"/>
                  </a:lnTo>
                  <a:lnTo>
                    <a:pt x="11297" y="360866"/>
                  </a:lnTo>
                  <a:lnTo>
                    <a:pt x="26171" y="346270"/>
                  </a:lnTo>
                  <a:lnTo>
                    <a:pt x="57396" y="331476"/>
                  </a:lnTo>
                  <a:lnTo>
                    <a:pt x="82925" y="325798"/>
                  </a:lnTo>
                  <a:lnTo>
                    <a:pt x="109869" y="327175"/>
                  </a:lnTo>
                  <a:lnTo>
                    <a:pt x="167819" y="349136"/>
                  </a:lnTo>
                  <a:lnTo>
                    <a:pt x="222331" y="366904"/>
                  </a:lnTo>
                  <a:lnTo>
                    <a:pt x="271693" y="370828"/>
                  </a:lnTo>
                  <a:lnTo>
                    <a:pt x="305495" y="37179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4124259" y="3418825"/>
              <a:ext cx="266125" cy="358026"/>
            </a:xfrm>
            <a:custGeom>
              <a:avLst/>
              <a:gdLst/>
              <a:ahLst/>
              <a:cxnLst/>
              <a:rect l="0" t="0" r="0" b="0"/>
              <a:pathLst>
                <a:path w="266125" h="358026">
                  <a:moveTo>
                    <a:pt x="66083" y="13465"/>
                  </a:moveTo>
                  <a:lnTo>
                    <a:pt x="46954" y="67340"/>
                  </a:lnTo>
                  <a:lnTo>
                    <a:pt x="16279" y="113323"/>
                  </a:lnTo>
                  <a:lnTo>
                    <a:pt x="12993" y="115132"/>
                  </a:lnTo>
                  <a:lnTo>
                    <a:pt x="11973" y="112828"/>
                  </a:lnTo>
                  <a:lnTo>
                    <a:pt x="12462" y="107783"/>
                  </a:lnTo>
                  <a:lnTo>
                    <a:pt x="42663" y="49027"/>
                  </a:lnTo>
                  <a:lnTo>
                    <a:pt x="68502" y="20232"/>
                  </a:lnTo>
                  <a:lnTo>
                    <a:pt x="98385" y="2472"/>
                  </a:lnTo>
                  <a:lnTo>
                    <a:pt x="119044" y="0"/>
                  </a:lnTo>
                  <a:lnTo>
                    <a:pt x="138754" y="3971"/>
                  </a:lnTo>
                  <a:lnTo>
                    <a:pt x="155313" y="13535"/>
                  </a:lnTo>
                  <a:lnTo>
                    <a:pt x="167352" y="31823"/>
                  </a:lnTo>
                  <a:lnTo>
                    <a:pt x="184612" y="81692"/>
                  </a:lnTo>
                  <a:lnTo>
                    <a:pt x="183646" y="137773"/>
                  </a:lnTo>
                  <a:lnTo>
                    <a:pt x="179122" y="197724"/>
                  </a:lnTo>
                  <a:lnTo>
                    <a:pt x="162813" y="254929"/>
                  </a:lnTo>
                  <a:lnTo>
                    <a:pt x="131367" y="317561"/>
                  </a:lnTo>
                  <a:lnTo>
                    <a:pt x="114985" y="334232"/>
                  </a:lnTo>
                  <a:lnTo>
                    <a:pt x="86032" y="351182"/>
                  </a:lnTo>
                  <a:lnTo>
                    <a:pt x="49637" y="358025"/>
                  </a:lnTo>
                  <a:lnTo>
                    <a:pt x="29138" y="353386"/>
                  </a:lnTo>
                  <a:lnTo>
                    <a:pt x="20396" y="348873"/>
                  </a:lnTo>
                  <a:lnTo>
                    <a:pt x="7563" y="331381"/>
                  </a:lnTo>
                  <a:lnTo>
                    <a:pt x="2503" y="320165"/>
                  </a:lnTo>
                  <a:lnTo>
                    <a:pt x="0" y="298345"/>
                  </a:lnTo>
                  <a:lnTo>
                    <a:pt x="7926" y="255741"/>
                  </a:lnTo>
                  <a:lnTo>
                    <a:pt x="22985" y="229660"/>
                  </a:lnTo>
                  <a:lnTo>
                    <a:pt x="31502" y="224275"/>
                  </a:lnTo>
                  <a:lnTo>
                    <a:pt x="53443" y="218292"/>
                  </a:lnTo>
                  <a:lnTo>
                    <a:pt x="86514" y="220514"/>
                  </a:lnTo>
                  <a:lnTo>
                    <a:pt x="135196" y="240150"/>
                  </a:lnTo>
                  <a:lnTo>
                    <a:pt x="182910" y="267852"/>
                  </a:lnTo>
                  <a:lnTo>
                    <a:pt x="239886" y="275515"/>
                  </a:lnTo>
                  <a:lnTo>
                    <a:pt x="266124" y="27667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4467553" y="3463875"/>
              <a:ext cx="278046" cy="287476"/>
            </a:xfrm>
            <a:custGeom>
              <a:avLst/>
              <a:gdLst/>
              <a:ahLst/>
              <a:cxnLst/>
              <a:rect l="0" t="0" r="0" b="0"/>
              <a:pathLst>
                <a:path w="278046" h="287476">
                  <a:moveTo>
                    <a:pt x="112343" y="52643"/>
                  </a:moveTo>
                  <a:lnTo>
                    <a:pt x="69651" y="67215"/>
                  </a:lnTo>
                  <a:lnTo>
                    <a:pt x="50085" y="80176"/>
                  </a:lnTo>
                  <a:lnTo>
                    <a:pt x="33590" y="97635"/>
                  </a:lnTo>
                  <a:lnTo>
                    <a:pt x="12342" y="145845"/>
                  </a:lnTo>
                  <a:lnTo>
                    <a:pt x="0" y="200428"/>
                  </a:lnTo>
                  <a:lnTo>
                    <a:pt x="412" y="225950"/>
                  </a:lnTo>
                  <a:lnTo>
                    <a:pt x="8393" y="245092"/>
                  </a:lnTo>
                  <a:lnTo>
                    <a:pt x="31630" y="269022"/>
                  </a:lnTo>
                  <a:lnTo>
                    <a:pt x="66331" y="285341"/>
                  </a:lnTo>
                  <a:lnTo>
                    <a:pt x="89554" y="287475"/>
                  </a:lnTo>
                  <a:lnTo>
                    <a:pt x="150936" y="276287"/>
                  </a:lnTo>
                  <a:lnTo>
                    <a:pt x="195875" y="259903"/>
                  </a:lnTo>
                  <a:lnTo>
                    <a:pt x="232958" y="234483"/>
                  </a:lnTo>
                  <a:lnTo>
                    <a:pt x="261644" y="198526"/>
                  </a:lnTo>
                  <a:lnTo>
                    <a:pt x="274604" y="166837"/>
                  </a:lnTo>
                  <a:lnTo>
                    <a:pt x="278045" y="141611"/>
                  </a:lnTo>
                  <a:lnTo>
                    <a:pt x="273336" y="117920"/>
                  </a:lnTo>
                  <a:lnTo>
                    <a:pt x="257531" y="87972"/>
                  </a:lnTo>
                  <a:lnTo>
                    <a:pt x="223186" y="49626"/>
                  </a:lnTo>
                  <a:lnTo>
                    <a:pt x="193929" y="29392"/>
                  </a:lnTo>
                  <a:lnTo>
                    <a:pt x="134669" y="7655"/>
                  </a:lnTo>
                  <a:lnTo>
                    <a:pt x="11234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5001036" y="3548103"/>
            <a:ext cx="157928" cy="94758"/>
            <a:chOff x="5001036" y="3548103"/>
            <a:chExt cx="157928" cy="94758"/>
          </a:xfrm>
        </p:grpSpPr>
        <p:sp>
          <p:nvSpPr>
            <p:cNvPr id="39" name="Freeform 38"/>
            <p:cNvSpPr/>
            <p:nvPr/>
          </p:nvSpPr>
          <p:spPr>
            <a:xfrm>
              <a:off x="5011565" y="3548103"/>
              <a:ext cx="147399" cy="1"/>
            </a:xfrm>
            <a:custGeom>
              <a:avLst/>
              <a:gdLst/>
              <a:ahLst/>
              <a:cxnLst/>
              <a:rect l="0" t="0" r="0" b="0"/>
              <a:pathLst>
                <a:path w="147399" h="1">
                  <a:moveTo>
                    <a:pt x="147398" y="0"/>
                  </a:moveTo>
                  <a:lnTo>
                    <a:pt x="88782" y="0"/>
                  </a:lnTo>
                  <a:lnTo>
                    <a:pt x="26971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5001036" y="3621803"/>
              <a:ext cx="147400" cy="21058"/>
            </a:xfrm>
            <a:custGeom>
              <a:avLst/>
              <a:gdLst/>
              <a:ahLst/>
              <a:cxnLst/>
              <a:rect l="0" t="0" r="0" b="0"/>
              <a:pathLst>
                <a:path w="147400" h="21058">
                  <a:moveTo>
                    <a:pt x="147399" y="21057"/>
                  </a:moveTo>
                  <a:lnTo>
                    <a:pt x="119843" y="13821"/>
                  </a:lnTo>
                  <a:lnTo>
                    <a:pt x="63620" y="8059"/>
                  </a:lnTo>
                  <a:lnTo>
                    <a:pt x="27429" y="238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2" name="Freeform 41"/>
          <p:cNvSpPr/>
          <p:nvPr/>
        </p:nvSpPr>
        <p:spPr>
          <a:xfrm>
            <a:off x="5998915" y="3313807"/>
            <a:ext cx="339241" cy="388131"/>
          </a:xfrm>
          <a:custGeom>
            <a:avLst/>
            <a:gdLst/>
            <a:ahLst/>
            <a:cxnLst/>
            <a:rect l="0" t="0" r="0" b="0"/>
            <a:pathLst>
              <a:path w="339241" h="388131">
                <a:moveTo>
                  <a:pt x="118142" y="23726"/>
                </a:moveTo>
                <a:lnTo>
                  <a:pt x="94095" y="41707"/>
                </a:lnTo>
                <a:lnTo>
                  <a:pt x="37443" y="104119"/>
                </a:lnTo>
                <a:lnTo>
                  <a:pt x="33927" y="105398"/>
                </a:lnTo>
                <a:lnTo>
                  <a:pt x="32753" y="102740"/>
                </a:lnTo>
                <a:lnTo>
                  <a:pt x="33140" y="97459"/>
                </a:lnTo>
                <a:lnTo>
                  <a:pt x="44863" y="73259"/>
                </a:lnTo>
                <a:lnTo>
                  <a:pt x="91466" y="14380"/>
                </a:lnTo>
                <a:lnTo>
                  <a:pt x="109795" y="2804"/>
                </a:lnTo>
                <a:lnTo>
                  <a:pt x="129640" y="0"/>
                </a:lnTo>
                <a:lnTo>
                  <a:pt x="139845" y="889"/>
                </a:lnTo>
                <a:lnTo>
                  <a:pt x="157423" y="11237"/>
                </a:lnTo>
                <a:lnTo>
                  <a:pt x="171865" y="27534"/>
                </a:lnTo>
                <a:lnTo>
                  <a:pt x="182183" y="46476"/>
                </a:lnTo>
                <a:lnTo>
                  <a:pt x="189933" y="96807"/>
                </a:lnTo>
                <a:lnTo>
                  <a:pt x="191464" y="158742"/>
                </a:lnTo>
                <a:lnTo>
                  <a:pt x="186178" y="216382"/>
                </a:lnTo>
                <a:lnTo>
                  <a:pt x="171528" y="265593"/>
                </a:lnTo>
                <a:lnTo>
                  <a:pt x="132971" y="327397"/>
                </a:lnTo>
                <a:lnTo>
                  <a:pt x="90135" y="377424"/>
                </a:lnTo>
                <a:lnTo>
                  <a:pt x="69819" y="385646"/>
                </a:lnTo>
                <a:lnTo>
                  <a:pt x="46362" y="388130"/>
                </a:lnTo>
                <a:lnTo>
                  <a:pt x="24239" y="385335"/>
                </a:lnTo>
                <a:lnTo>
                  <a:pt x="15765" y="379443"/>
                </a:lnTo>
                <a:lnTo>
                  <a:pt x="3231" y="360417"/>
                </a:lnTo>
                <a:lnTo>
                  <a:pt x="0" y="339483"/>
                </a:lnTo>
                <a:lnTo>
                  <a:pt x="7457" y="297448"/>
                </a:lnTo>
                <a:lnTo>
                  <a:pt x="22435" y="271465"/>
                </a:lnTo>
                <a:lnTo>
                  <a:pt x="47280" y="248949"/>
                </a:lnTo>
                <a:lnTo>
                  <a:pt x="69880" y="240808"/>
                </a:lnTo>
                <a:lnTo>
                  <a:pt x="82458" y="238638"/>
                </a:lnTo>
                <a:lnTo>
                  <a:pt x="108912" y="242465"/>
                </a:lnTo>
                <a:lnTo>
                  <a:pt x="170739" y="263231"/>
                </a:lnTo>
                <a:lnTo>
                  <a:pt x="224111" y="284682"/>
                </a:lnTo>
                <a:lnTo>
                  <a:pt x="286471" y="303019"/>
                </a:lnTo>
                <a:lnTo>
                  <a:pt x="339240" y="307996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6" name="Group 45"/>
          <p:cNvGrpSpPr/>
          <p:nvPr/>
        </p:nvGrpSpPr>
        <p:grpSpPr>
          <a:xfrm>
            <a:off x="5039043" y="3098384"/>
            <a:ext cx="1592029" cy="839272"/>
            <a:chOff x="5039043" y="3098384"/>
            <a:chExt cx="1592029" cy="839272"/>
          </a:xfrm>
        </p:grpSpPr>
        <p:sp>
          <p:nvSpPr>
            <p:cNvPr id="43" name="Freeform 42"/>
            <p:cNvSpPr/>
            <p:nvPr/>
          </p:nvSpPr>
          <p:spPr>
            <a:xfrm>
              <a:off x="5580103" y="3395511"/>
              <a:ext cx="284271" cy="377602"/>
            </a:xfrm>
            <a:custGeom>
              <a:avLst/>
              <a:gdLst/>
              <a:ahLst/>
              <a:cxnLst/>
              <a:rect l="0" t="0" r="0" b="0"/>
              <a:pathLst>
                <a:path w="284271" h="377602">
                  <a:moveTo>
                    <a:pt x="284270" y="5193"/>
                  </a:moveTo>
                  <a:lnTo>
                    <a:pt x="225653" y="14258"/>
                  </a:lnTo>
                  <a:lnTo>
                    <a:pt x="165937" y="7196"/>
                  </a:lnTo>
                  <a:lnTo>
                    <a:pt x="117396" y="0"/>
                  </a:lnTo>
                  <a:lnTo>
                    <a:pt x="111019" y="1731"/>
                  </a:lnTo>
                  <a:lnTo>
                    <a:pt x="107938" y="6394"/>
                  </a:lnTo>
                  <a:lnTo>
                    <a:pt x="107634" y="22105"/>
                  </a:lnTo>
                  <a:lnTo>
                    <a:pt x="113852" y="73438"/>
                  </a:lnTo>
                  <a:lnTo>
                    <a:pt x="115426" y="133967"/>
                  </a:lnTo>
                  <a:lnTo>
                    <a:pt x="116726" y="140176"/>
                  </a:lnTo>
                  <a:lnTo>
                    <a:pt x="118761" y="140805"/>
                  </a:lnTo>
                  <a:lnTo>
                    <a:pt x="136023" y="122188"/>
                  </a:lnTo>
                  <a:lnTo>
                    <a:pt x="166386" y="108359"/>
                  </a:lnTo>
                  <a:lnTo>
                    <a:pt x="205017" y="108030"/>
                  </a:lnTo>
                  <a:lnTo>
                    <a:pt x="226040" y="115630"/>
                  </a:lnTo>
                  <a:lnTo>
                    <a:pt x="243182" y="127976"/>
                  </a:lnTo>
                  <a:lnTo>
                    <a:pt x="264816" y="154657"/>
                  </a:lnTo>
                  <a:lnTo>
                    <a:pt x="274844" y="174567"/>
                  </a:lnTo>
                  <a:lnTo>
                    <a:pt x="276961" y="195114"/>
                  </a:lnTo>
                  <a:lnTo>
                    <a:pt x="264590" y="255808"/>
                  </a:lnTo>
                  <a:lnTo>
                    <a:pt x="253687" y="283084"/>
                  </a:lnTo>
                  <a:lnTo>
                    <a:pt x="234802" y="304565"/>
                  </a:lnTo>
                  <a:lnTo>
                    <a:pt x="184551" y="343009"/>
                  </a:lnTo>
                  <a:lnTo>
                    <a:pt x="128395" y="367587"/>
                  </a:lnTo>
                  <a:lnTo>
                    <a:pt x="80417" y="377601"/>
                  </a:lnTo>
                  <a:lnTo>
                    <a:pt x="27930" y="374810"/>
                  </a:lnTo>
                  <a:lnTo>
                    <a:pt x="0" y="37369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5327419" y="3400704"/>
              <a:ext cx="63172" cy="389556"/>
            </a:xfrm>
            <a:custGeom>
              <a:avLst/>
              <a:gdLst/>
              <a:ahLst/>
              <a:cxnLst/>
              <a:rect l="0" t="0" r="0" b="0"/>
              <a:pathLst>
                <a:path w="63172" h="389556">
                  <a:moveTo>
                    <a:pt x="63171" y="0"/>
                  </a:moveTo>
                  <a:lnTo>
                    <a:pt x="48517" y="58617"/>
                  </a:lnTo>
                  <a:lnTo>
                    <a:pt x="42209" y="118857"/>
                  </a:lnTo>
                  <a:lnTo>
                    <a:pt x="34031" y="176336"/>
                  </a:lnTo>
                  <a:lnTo>
                    <a:pt x="26480" y="237473"/>
                  </a:lnTo>
                  <a:lnTo>
                    <a:pt x="17075" y="289121"/>
                  </a:lnTo>
                  <a:lnTo>
                    <a:pt x="10652" y="350305"/>
                  </a:lnTo>
                  <a:lnTo>
                    <a:pt x="0" y="3895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5039043" y="3098384"/>
              <a:ext cx="1592029" cy="839272"/>
            </a:xfrm>
            <a:custGeom>
              <a:avLst/>
              <a:gdLst/>
              <a:ahLst/>
              <a:cxnLst/>
              <a:rect l="0" t="0" r="0" b="0"/>
              <a:pathLst>
                <a:path w="1592029" h="839272">
                  <a:moveTo>
                    <a:pt x="951672" y="70693"/>
                  </a:moveTo>
                  <a:lnTo>
                    <a:pt x="914194" y="62360"/>
                  </a:lnTo>
                  <a:lnTo>
                    <a:pt x="857181" y="60598"/>
                  </a:lnTo>
                  <a:lnTo>
                    <a:pt x="806821" y="65883"/>
                  </a:lnTo>
                  <a:lnTo>
                    <a:pt x="749266" y="74857"/>
                  </a:lnTo>
                  <a:lnTo>
                    <a:pt x="687759" y="84925"/>
                  </a:lnTo>
                  <a:lnTo>
                    <a:pt x="625081" y="95317"/>
                  </a:lnTo>
                  <a:lnTo>
                    <a:pt x="562056" y="116984"/>
                  </a:lnTo>
                  <a:lnTo>
                    <a:pt x="498928" y="140041"/>
                  </a:lnTo>
                  <a:lnTo>
                    <a:pt x="435770" y="161691"/>
                  </a:lnTo>
                  <a:lnTo>
                    <a:pt x="372603" y="194102"/>
                  </a:lnTo>
                  <a:lnTo>
                    <a:pt x="309433" y="227752"/>
                  </a:lnTo>
                  <a:lnTo>
                    <a:pt x="246262" y="265538"/>
                  </a:lnTo>
                  <a:lnTo>
                    <a:pt x="188681" y="306370"/>
                  </a:lnTo>
                  <a:lnTo>
                    <a:pt x="125227" y="369324"/>
                  </a:lnTo>
                  <a:lnTo>
                    <a:pt x="70752" y="431152"/>
                  </a:lnTo>
                  <a:lnTo>
                    <a:pt x="31440" y="493755"/>
                  </a:lnTo>
                  <a:lnTo>
                    <a:pt x="9549" y="551181"/>
                  </a:lnTo>
                  <a:lnTo>
                    <a:pt x="0" y="597025"/>
                  </a:lnTo>
                  <a:lnTo>
                    <a:pt x="3540" y="656232"/>
                  </a:lnTo>
                  <a:lnTo>
                    <a:pt x="8924" y="685392"/>
                  </a:lnTo>
                  <a:lnTo>
                    <a:pt x="21456" y="706931"/>
                  </a:lnTo>
                  <a:lnTo>
                    <a:pt x="78405" y="754519"/>
                  </a:lnTo>
                  <a:lnTo>
                    <a:pt x="131217" y="783017"/>
                  </a:lnTo>
                  <a:lnTo>
                    <a:pt x="190739" y="803942"/>
                  </a:lnTo>
                  <a:lnTo>
                    <a:pt x="241639" y="821526"/>
                  </a:lnTo>
                  <a:lnTo>
                    <a:pt x="300655" y="833495"/>
                  </a:lnTo>
                  <a:lnTo>
                    <a:pt x="362595" y="837561"/>
                  </a:lnTo>
                  <a:lnTo>
                    <a:pt x="404420" y="838513"/>
                  </a:lnTo>
                  <a:lnTo>
                    <a:pt x="449526" y="838935"/>
                  </a:lnTo>
                  <a:lnTo>
                    <a:pt x="496869" y="839123"/>
                  </a:lnTo>
                  <a:lnTo>
                    <a:pt x="545206" y="839207"/>
                  </a:lnTo>
                  <a:lnTo>
                    <a:pt x="593986" y="839244"/>
                  </a:lnTo>
                  <a:lnTo>
                    <a:pt x="642962" y="839260"/>
                  </a:lnTo>
                  <a:lnTo>
                    <a:pt x="692025" y="839268"/>
                  </a:lnTo>
                  <a:lnTo>
                    <a:pt x="744247" y="839271"/>
                  </a:lnTo>
                  <a:lnTo>
                    <a:pt x="797482" y="838103"/>
                  </a:lnTo>
                  <a:lnTo>
                    <a:pt x="848438" y="833684"/>
                  </a:lnTo>
                  <a:lnTo>
                    <a:pt x="898381" y="827821"/>
                  </a:lnTo>
                  <a:lnTo>
                    <a:pt x="949044" y="821315"/>
                  </a:lnTo>
                  <a:lnTo>
                    <a:pt x="1002757" y="814525"/>
                  </a:lnTo>
                  <a:lnTo>
                    <a:pt x="1054705" y="810727"/>
                  </a:lnTo>
                  <a:lnTo>
                    <a:pt x="1105089" y="806699"/>
                  </a:lnTo>
                  <a:lnTo>
                    <a:pt x="1154778" y="797110"/>
                  </a:lnTo>
                  <a:lnTo>
                    <a:pt x="1201038" y="788169"/>
                  </a:lnTo>
                  <a:lnTo>
                    <a:pt x="1244995" y="779126"/>
                  </a:lnTo>
                  <a:lnTo>
                    <a:pt x="1287928" y="767308"/>
                  </a:lnTo>
                  <a:lnTo>
                    <a:pt x="1330406" y="757376"/>
                  </a:lnTo>
                  <a:lnTo>
                    <a:pt x="1390663" y="738968"/>
                  </a:lnTo>
                  <a:lnTo>
                    <a:pt x="1445561" y="711288"/>
                  </a:lnTo>
                  <a:lnTo>
                    <a:pt x="1495753" y="683978"/>
                  </a:lnTo>
                  <a:lnTo>
                    <a:pt x="1523378" y="666138"/>
                  </a:lnTo>
                  <a:lnTo>
                    <a:pt x="1567912" y="608648"/>
                  </a:lnTo>
                  <a:lnTo>
                    <a:pt x="1584387" y="570769"/>
                  </a:lnTo>
                  <a:lnTo>
                    <a:pt x="1592028" y="516048"/>
                  </a:lnTo>
                  <a:lnTo>
                    <a:pt x="1591013" y="474182"/>
                  </a:lnTo>
                  <a:lnTo>
                    <a:pt x="1570894" y="414993"/>
                  </a:lnTo>
                  <a:lnTo>
                    <a:pt x="1538801" y="352913"/>
                  </a:lnTo>
                  <a:lnTo>
                    <a:pt x="1496327" y="295590"/>
                  </a:lnTo>
                  <a:lnTo>
                    <a:pt x="1434037" y="239206"/>
                  </a:lnTo>
                  <a:lnTo>
                    <a:pt x="1382764" y="197052"/>
                  </a:lnTo>
                  <a:lnTo>
                    <a:pt x="1324287" y="154926"/>
                  </a:lnTo>
                  <a:lnTo>
                    <a:pt x="1279886" y="128017"/>
                  </a:lnTo>
                  <a:lnTo>
                    <a:pt x="1236755" y="104360"/>
                  </a:lnTo>
                  <a:lnTo>
                    <a:pt x="1187950" y="82147"/>
                  </a:lnTo>
                  <a:lnTo>
                    <a:pt x="1136233" y="61746"/>
                  </a:lnTo>
                  <a:lnTo>
                    <a:pt x="1085952" y="44879"/>
                  </a:lnTo>
                  <a:lnTo>
                    <a:pt x="1033188" y="29585"/>
                  </a:lnTo>
                  <a:lnTo>
                    <a:pt x="977373" y="16158"/>
                  </a:lnTo>
                  <a:lnTo>
                    <a:pt x="917470" y="6291"/>
                  </a:lnTo>
                  <a:lnTo>
                    <a:pt x="858872" y="1126"/>
                  </a:lnTo>
                  <a:lnTo>
                    <a:pt x="800463" y="0"/>
                  </a:lnTo>
                  <a:lnTo>
                    <a:pt x="739408" y="3399"/>
                  </a:lnTo>
                  <a:lnTo>
                    <a:pt x="677178" y="8810"/>
                  </a:lnTo>
                  <a:lnTo>
                    <a:pt x="645844" y="11890"/>
                  </a:lnTo>
                  <a:lnTo>
                    <a:pt x="610916" y="16283"/>
                  </a:lnTo>
                  <a:lnTo>
                    <a:pt x="573593" y="21552"/>
                  </a:lnTo>
                  <a:lnTo>
                    <a:pt x="534672" y="27404"/>
                  </a:lnTo>
                  <a:lnTo>
                    <a:pt x="491428" y="33906"/>
                  </a:lnTo>
                  <a:lnTo>
                    <a:pt x="456832" y="3910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2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1</cp:revision>
  <dcterms:created xsi:type="dcterms:W3CDTF">2014-09-10T15:59:09Z</dcterms:created>
  <dcterms:modified xsi:type="dcterms:W3CDTF">2014-09-10T15:59:40Z</dcterms:modified>
</cp:coreProperties>
</file>